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2.xml"/>
  <Override ContentType="application/vnd.openxmlformats-officedocument.presentationml.slide+xml" PartName="/ppt/slides/slide98.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80.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 id="349" r:id="rId99"/>
    <p:sldId id="350" r:id="rId100"/>
    <p:sldId id="351" r:id="rId101"/>
    <p:sldId id="352" r:id="rId102"/>
    <p:sldId id="353" r:id="rId103"/>
    <p:sldId id="354" r:id="rId104"/>
  </p:sldIdLst>
  <p:sldSz cy="6858000" cx="12192000"/>
  <p:notesSz cx="6858000" cy="9144000"/>
  <p:embeddedFontLst>
    <p:embeddedFont>
      <p:font typeface="Roboto"/>
      <p:regular r:id="rId105"/>
      <p:bold r:id="rId106"/>
      <p:italic r:id="rId107"/>
      <p:boldItalic r:id="rId108"/>
    </p:embeddedFont>
    <p:embeddedFont>
      <p:font typeface="Permanent Marker"/>
      <p:regular r:id="rId10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ACA4510A-A715-47AB-87B1-D351CC7D633D}">
  <a:tblStyle styleId="{ACA4510A-A715-47AB-87B1-D351CC7D633D}" styleName="Table_0">
    <a:wholeTbl>
      <a:tcTxStyle b="off" i="off">
        <a:font>
          <a:latin typeface="Calibri"/>
          <a:ea typeface="Calibri"/>
          <a:cs typeface="Calibri"/>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9EFF7"/>
          </a:solidFill>
        </a:fill>
      </a:tcStyle>
    </a:wholeTbl>
    <a:band1H>
      <a:tcTxStyle/>
      <a:tcStyle>
        <a:fill>
          <a:solidFill>
            <a:srgbClr val="D0DEEF"/>
          </a:solidFill>
        </a:fill>
      </a:tcStyle>
    </a:band1H>
    <a:band2H>
      <a:tcTxStyle/>
    </a:band2H>
    <a:band1V>
      <a:tcTxStyle/>
      <a:tcStyle>
        <a:fill>
          <a:solidFill>
            <a:srgbClr val="D0DEEF"/>
          </a:solidFill>
        </a:fill>
      </a:tcStyle>
    </a:band1V>
    <a:band2V>
      <a:tcTxStyle/>
    </a:band2V>
    <a:lastCol>
      <a:tcTxStyle b="on" i="off">
        <a:font>
          <a:latin typeface="Calibri"/>
          <a:ea typeface="Calibri"/>
          <a:cs typeface="Calibri"/>
        </a:font>
        <a:schemeClr val="lt1"/>
      </a:tcTxStyle>
      <a:tcStyle>
        <a:fill>
          <a:solidFill>
            <a:schemeClr val="accent1"/>
          </a:solidFill>
        </a:fill>
      </a:tcStyle>
    </a:lastCol>
    <a:firstCol>
      <a:tcTxStyle b="on" i="off">
        <a:font>
          <a:latin typeface="Calibri"/>
          <a:ea typeface="Calibri"/>
          <a:cs typeface="Calibri"/>
        </a:font>
        <a:schemeClr val="lt1"/>
      </a:tcTxStyle>
      <a:tcStyle>
        <a:fill>
          <a:solidFill>
            <a:schemeClr val="accent1"/>
          </a:solidFill>
        </a:fill>
      </a:tcStyle>
    </a:firstCol>
    <a:lastRow>
      <a:tcTxStyle b="on" i="off">
        <a:font>
          <a:latin typeface="Calibri"/>
          <a:ea typeface="Calibri"/>
          <a:cs typeface="Calibri"/>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Calibri"/>
          <a:ea typeface="Calibri"/>
          <a:cs typeface="Calibri"/>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 styleId="{349E3DAE-B3C2-48AA-9B5A-CF66679AFF57}" styleName="Table_1">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07" Type="http://schemas.openxmlformats.org/officeDocument/2006/relationships/font" Target="fonts/Roboto-italic.fntdata"/><Relationship Id="rId106" Type="http://schemas.openxmlformats.org/officeDocument/2006/relationships/font" Target="fonts/Roboto-bold.fntdata"/><Relationship Id="rId105" Type="http://schemas.openxmlformats.org/officeDocument/2006/relationships/font" Target="fonts/Roboto-regular.fntdata"/><Relationship Id="rId104" Type="http://schemas.openxmlformats.org/officeDocument/2006/relationships/slide" Target="slides/slide99.xml"/><Relationship Id="rId109" Type="http://schemas.openxmlformats.org/officeDocument/2006/relationships/font" Target="fonts/PermanentMarker-regular.fntdata"/><Relationship Id="rId108" Type="http://schemas.openxmlformats.org/officeDocument/2006/relationships/font" Target="fonts/Roboto-boldItalic.fntdata"/><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103" Type="http://schemas.openxmlformats.org/officeDocument/2006/relationships/slide" Target="slides/slide98.xml"/><Relationship Id="rId102" Type="http://schemas.openxmlformats.org/officeDocument/2006/relationships/slide" Target="slides/slide97.xml"/><Relationship Id="rId101" Type="http://schemas.openxmlformats.org/officeDocument/2006/relationships/slide" Target="slides/slide96.xml"/><Relationship Id="rId100" Type="http://schemas.openxmlformats.org/officeDocument/2006/relationships/slide" Target="slides/slide95.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95" Type="http://schemas.openxmlformats.org/officeDocument/2006/relationships/slide" Target="slides/slide90.xml"/><Relationship Id="rId94" Type="http://schemas.openxmlformats.org/officeDocument/2006/relationships/slide" Target="slides/slide89.xml"/><Relationship Id="rId97" Type="http://schemas.openxmlformats.org/officeDocument/2006/relationships/slide" Target="slides/slide92.xml"/><Relationship Id="rId96" Type="http://schemas.openxmlformats.org/officeDocument/2006/relationships/slide" Target="slides/slide91.xml"/><Relationship Id="rId11" Type="http://schemas.openxmlformats.org/officeDocument/2006/relationships/slide" Target="slides/slide6.xml"/><Relationship Id="rId99" Type="http://schemas.openxmlformats.org/officeDocument/2006/relationships/slide" Target="slides/slide94.xml"/><Relationship Id="rId10" Type="http://schemas.openxmlformats.org/officeDocument/2006/relationships/slide" Target="slides/slide5.xml"/><Relationship Id="rId98" Type="http://schemas.openxmlformats.org/officeDocument/2006/relationships/slide" Target="slides/slide93.xml"/><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slide" Target="slides/slide86.xml"/><Relationship Id="rId90" Type="http://schemas.openxmlformats.org/officeDocument/2006/relationships/slide" Target="slides/slide85.xml"/><Relationship Id="rId93" Type="http://schemas.openxmlformats.org/officeDocument/2006/relationships/slide" Target="slides/slide88.xml"/><Relationship Id="rId92" Type="http://schemas.openxmlformats.org/officeDocument/2006/relationships/slide" Target="slides/slide8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87" Type="http://schemas.openxmlformats.org/officeDocument/2006/relationships/slide" Target="slides/slide82.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65" Type="http://schemas.openxmlformats.org/officeDocument/2006/relationships/slide" Target="slides/slide60.xml"/><Relationship Id="rId68" Type="http://schemas.openxmlformats.org/officeDocument/2006/relationships/slide" Target="slides/slide63.xml"/><Relationship Id="rId67" Type="http://schemas.openxmlformats.org/officeDocument/2006/relationships/slide" Target="slides/slide62.xml"/><Relationship Id="rId60" Type="http://schemas.openxmlformats.org/officeDocument/2006/relationships/slide" Target="slides/slide55.xml"/><Relationship Id="rId69" Type="http://schemas.openxmlformats.org/officeDocument/2006/relationships/slide" Target="slides/slide6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54" Type="http://schemas.openxmlformats.org/officeDocument/2006/relationships/slide" Target="slides/slide49.xml"/><Relationship Id="rId57" Type="http://schemas.openxmlformats.org/officeDocument/2006/relationships/slide" Target="slides/slide52.xml"/><Relationship Id="rId56" Type="http://schemas.openxmlformats.org/officeDocument/2006/relationships/slide" Target="slides/slide51.xml"/><Relationship Id="rId59" Type="http://schemas.openxmlformats.org/officeDocument/2006/relationships/slide" Target="slides/slide54.xml"/><Relationship Id="rId58"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91425" lIns="91425" spcFirstLastPara="1" rIns="91425" wrap="square" tIns="91425"/>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91425" lIns="91425" spcFirstLastPara="1" rIns="91425" wrap="square" tIns="91425"/>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91425" lIns="91425" spcFirstLastPara="1" rIns="91425" wrap="square" tIns="91425"/>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91425" lIns="91425" spcFirstLastPara="1" rIns="91425" wrap="square" tIns="91425"/>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 name="Shape 84"/>
        <p:cNvGrpSpPr/>
        <p:nvPr/>
      </p:nvGrpSpPr>
      <p:grpSpPr>
        <a:xfrm>
          <a:off x="0" y="0"/>
          <a:ext cx="0" cy="0"/>
          <a:chOff x="0" y="0"/>
          <a:chExt cx="0" cy="0"/>
        </a:xfrm>
      </p:grpSpPr>
      <p:sp>
        <p:nvSpPr>
          <p:cNvPr id="85" name="Google Shape;85;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6" name="Google Shape;86;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You are free to add more slides in this template according to your work.</a:t>
            </a:r>
            <a:endParaRPr/>
          </a:p>
        </p:txBody>
      </p:sp>
      <p:sp>
        <p:nvSpPr>
          <p:cNvPr id="87" name="Google Shape;87;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2" name="Shape 242"/>
        <p:cNvGrpSpPr/>
        <p:nvPr/>
      </p:nvGrpSpPr>
      <p:grpSpPr>
        <a:xfrm>
          <a:off x="0" y="0"/>
          <a:ext cx="0" cy="0"/>
          <a:chOff x="0" y="0"/>
          <a:chExt cx="0" cy="0"/>
        </a:xfrm>
      </p:grpSpPr>
      <p:sp>
        <p:nvSpPr>
          <p:cNvPr id="243" name="Google Shape;243;g32bca895c7_0_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32bca895c7_0_5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245" name="Google Shape;245;g32bca895c7_0_5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0" name="Shape 250"/>
        <p:cNvGrpSpPr/>
        <p:nvPr/>
      </p:nvGrpSpPr>
      <p:grpSpPr>
        <a:xfrm>
          <a:off x="0" y="0"/>
          <a:ext cx="0" cy="0"/>
          <a:chOff x="0" y="0"/>
          <a:chExt cx="0" cy="0"/>
        </a:xfrm>
      </p:grpSpPr>
      <p:sp>
        <p:nvSpPr>
          <p:cNvPr id="251" name="Google Shape;251;g32bd52ea76_0_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32bd52ea76_0_1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253" name="Google Shape;253;g32bd52ea76_0_1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7" name="Shape 257"/>
        <p:cNvGrpSpPr/>
        <p:nvPr/>
      </p:nvGrpSpPr>
      <p:grpSpPr>
        <a:xfrm>
          <a:off x="0" y="0"/>
          <a:ext cx="0" cy="0"/>
          <a:chOff x="0" y="0"/>
          <a:chExt cx="0" cy="0"/>
        </a:xfrm>
      </p:grpSpPr>
      <p:sp>
        <p:nvSpPr>
          <p:cNvPr id="258" name="Google Shape;258;g32bd52ea76_0_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32bd52ea76_0_4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260" name="Google Shape;260;g32bd52ea76_0_4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5" name="Shape 265"/>
        <p:cNvGrpSpPr/>
        <p:nvPr/>
      </p:nvGrpSpPr>
      <p:grpSpPr>
        <a:xfrm>
          <a:off x="0" y="0"/>
          <a:ext cx="0" cy="0"/>
          <a:chOff x="0" y="0"/>
          <a:chExt cx="0" cy="0"/>
        </a:xfrm>
      </p:grpSpPr>
      <p:sp>
        <p:nvSpPr>
          <p:cNvPr id="266" name="Google Shape;266;g32bd52ea76_0_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32bd52ea76_0_1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268" name="Google Shape;268;g32bd52ea76_0_1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2" name="Shape 272"/>
        <p:cNvGrpSpPr/>
        <p:nvPr/>
      </p:nvGrpSpPr>
      <p:grpSpPr>
        <a:xfrm>
          <a:off x="0" y="0"/>
          <a:ext cx="0" cy="0"/>
          <a:chOff x="0" y="0"/>
          <a:chExt cx="0" cy="0"/>
        </a:xfrm>
      </p:grpSpPr>
      <p:sp>
        <p:nvSpPr>
          <p:cNvPr id="273" name="Google Shape;273;g32bd52ea76_0_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32bd52ea76_0_2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275" name="Google Shape;275;g32bd52ea76_0_2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9" name="Shape 279"/>
        <p:cNvGrpSpPr/>
        <p:nvPr/>
      </p:nvGrpSpPr>
      <p:grpSpPr>
        <a:xfrm>
          <a:off x="0" y="0"/>
          <a:ext cx="0" cy="0"/>
          <a:chOff x="0" y="0"/>
          <a:chExt cx="0" cy="0"/>
        </a:xfrm>
      </p:grpSpPr>
      <p:sp>
        <p:nvSpPr>
          <p:cNvPr id="280" name="Google Shape;280;g32bd52ea76_0_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32bd52ea76_0_3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282" name="Google Shape;282;g32bd52ea76_0_3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6" name="Shape 286"/>
        <p:cNvGrpSpPr/>
        <p:nvPr/>
      </p:nvGrpSpPr>
      <p:grpSpPr>
        <a:xfrm>
          <a:off x="0" y="0"/>
          <a:ext cx="0" cy="0"/>
          <a:chOff x="0" y="0"/>
          <a:chExt cx="0" cy="0"/>
        </a:xfrm>
      </p:grpSpPr>
      <p:sp>
        <p:nvSpPr>
          <p:cNvPr id="287" name="Google Shape;287;g32bd52ea76_0_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32bd52ea76_0_3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289" name="Google Shape;289;g32bd52ea76_0_3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3" name="Shape 293"/>
        <p:cNvGrpSpPr/>
        <p:nvPr/>
      </p:nvGrpSpPr>
      <p:grpSpPr>
        <a:xfrm>
          <a:off x="0" y="0"/>
          <a:ext cx="0" cy="0"/>
          <a:chOff x="0" y="0"/>
          <a:chExt cx="0" cy="0"/>
        </a:xfrm>
      </p:grpSpPr>
      <p:sp>
        <p:nvSpPr>
          <p:cNvPr id="294" name="Google Shape;294;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5" name="Google Shape;295;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296" name="Google Shape;296;p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1" name="Shape 301"/>
        <p:cNvGrpSpPr/>
        <p:nvPr/>
      </p:nvGrpSpPr>
      <p:grpSpPr>
        <a:xfrm>
          <a:off x="0" y="0"/>
          <a:ext cx="0" cy="0"/>
          <a:chOff x="0" y="0"/>
          <a:chExt cx="0" cy="0"/>
        </a:xfrm>
      </p:grpSpPr>
      <p:sp>
        <p:nvSpPr>
          <p:cNvPr id="302" name="Google Shape;302;g306f076154_1_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306f076154_1_5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304" name="Google Shape;304;g306f076154_1_5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9" name="Shape 309"/>
        <p:cNvGrpSpPr/>
        <p:nvPr/>
      </p:nvGrpSpPr>
      <p:grpSpPr>
        <a:xfrm>
          <a:off x="0" y="0"/>
          <a:ext cx="0" cy="0"/>
          <a:chOff x="0" y="0"/>
          <a:chExt cx="0" cy="0"/>
        </a:xfrm>
      </p:grpSpPr>
      <p:sp>
        <p:nvSpPr>
          <p:cNvPr id="310" name="Google Shape;310;g306f076154_1_6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306f076154_1_6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312" name="Google Shape;312;g306f076154_1_6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 name="Shape 91"/>
        <p:cNvGrpSpPr/>
        <p:nvPr/>
      </p:nvGrpSpPr>
      <p:grpSpPr>
        <a:xfrm>
          <a:off x="0" y="0"/>
          <a:ext cx="0" cy="0"/>
          <a:chOff x="0" y="0"/>
          <a:chExt cx="0" cy="0"/>
        </a:xfrm>
      </p:grpSpPr>
      <p:sp>
        <p:nvSpPr>
          <p:cNvPr id="92" name="Google Shape;92;p5: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93" name="Google Shape;93;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7" name="Shape 317"/>
        <p:cNvGrpSpPr/>
        <p:nvPr/>
      </p:nvGrpSpPr>
      <p:grpSpPr>
        <a:xfrm>
          <a:off x="0" y="0"/>
          <a:ext cx="0" cy="0"/>
          <a:chOff x="0" y="0"/>
          <a:chExt cx="0" cy="0"/>
        </a:xfrm>
      </p:grpSpPr>
      <p:sp>
        <p:nvSpPr>
          <p:cNvPr id="318" name="Google Shape;318;g306f076154_1_6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306f076154_1_6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320" name="Google Shape;320;g306f076154_1_6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5" name="Shape 325"/>
        <p:cNvGrpSpPr/>
        <p:nvPr/>
      </p:nvGrpSpPr>
      <p:grpSpPr>
        <a:xfrm>
          <a:off x="0" y="0"/>
          <a:ext cx="0" cy="0"/>
          <a:chOff x="0" y="0"/>
          <a:chExt cx="0" cy="0"/>
        </a:xfrm>
      </p:grpSpPr>
      <p:sp>
        <p:nvSpPr>
          <p:cNvPr id="326" name="Google Shape;326;p11: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327" name="Google Shape;327;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1" name="Shape 331"/>
        <p:cNvGrpSpPr/>
        <p:nvPr/>
      </p:nvGrpSpPr>
      <p:grpSpPr>
        <a:xfrm>
          <a:off x="0" y="0"/>
          <a:ext cx="0" cy="0"/>
          <a:chOff x="0" y="0"/>
          <a:chExt cx="0" cy="0"/>
        </a:xfrm>
      </p:grpSpPr>
      <p:sp>
        <p:nvSpPr>
          <p:cNvPr id="332" name="Google Shape;332;g306f076154_5_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306f076154_5_2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334" name="Google Shape;334;g306f076154_5_2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4" name="Shape 344"/>
        <p:cNvGrpSpPr/>
        <p:nvPr/>
      </p:nvGrpSpPr>
      <p:grpSpPr>
        <a:xfrm>
          <a:off x="0" y="0"/>
          <a:ext cx="0" cy="0"/>
          <a:chOff x="0" y="0"/>
          <a:chExt cx="0" cy="0"/>
        </a:xfrm>
      </p:grpSpPr>
      <p:sp>
        <p:nvSpPr>
          <p:cNvPr id="345" name="Google Shape;345;g306f076154_5_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306f076154_5_3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347" name="Google Shape;347;g306f076154_5_3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2" name="Shape 352"/>
        <p:cNvGrpSpPr/>
        <p:nvPr/>
      </p:nvGrpSpPr>
      <p:grpSpPr>
        <a:xfrm>
          <a:off x="0" y="0"/>
          <a:ext cx="0" cy="0"/>
          <a:chOff x="0" y="0"/>
          <a:chExt cx="0" cy="0"/>
        </a:xfrm>
      </p:grpSpPr>
      <p:sp>
        <p:nvSpPr>
          <p:cNvPr id="353" name="Google Shape;353;p12: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354" name="Google Shape;354;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8" name="Shape 358"/>
        <p:cNvGrpSpPr/>
        <p:nvPr/>
      </p:nvGrpSpPr>
      <p:grpSpPr>
        <a:xfrm>
          <a:off x="0" y="0"/>
          <a:ext cx="0" cy="0"/>
          <a:chOff x="0" y="0"/>
          <a:chExt cx="0" cy="0"/>
        </a:xfrm>
      </p:grpSpPr>
      <p:sp>
        <p:nvSpPr>
          <p:cNvPr id="359" name="Google Shape;359;p13: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360" name="Google Shape;360;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4" name="Shape 364"/>
        <p:cNvGrpSpPr/>
        <p:nvPr/>
      </p:nvGrpSpPr>
      <p:grpSpPr>
        <a:xfrm>
          <a:off x="0" y="0"/>
          <a:ext cx="0" cy="0"/>
          <a:chOff x="0" y="0"/>
          <a:chExt cx="0" cy="0"/>
        </a:xfrm>
      </p:grpSpPr>
      <p:sp>
        <p:nvSpPr>
          <p:cNvPr id="365" name="Google Shape;365;p14: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366" name="Google Shape;366;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0" name="Shape 370"/>
        <p:cNvGrpSpPr/>
        <p:nvPr/>
      </p:nvGrpSpPr>
      <p:grpSpPr>
        <a:xfrm>
          <a:off x="0" y="0"/>
          <a:ext cx="0" cy="0"/>
          <a:chOff x="0" y="0"/>
          <a:chExt cx="0" cy="0"/>
        </a:xfrm>
      </p:grpSpPr>
      <p:sp>
        <p:nvSpPr>
          <p:cNvPr id="371" name="Google Shape;371;g306f076154_1_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306f076154_1_5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373" name="Google Shape;373;g306f076154_1_5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7" name="Shape 377"/>
        <p:cNvGrpSpPr/>
        <p:nvPr/>
      </p:nvGrpSpPr>
      <p:grpSpPr>
        <a:xfrm>
          <a:off x="0" y="0"/>
          <a:ext cx="0" cy="0"/>
          <a:chOff x="0" y="0"/>
          <a:chExt cx="0" cy="0"/>
        </a:xfrm>
      </p:grpSpPr>
      <p:sp>
        <p:nvSpPr>
          <p:cNvPr id="378" name="Google Shape;378;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9" name="Google Shape;379;p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380" name="Google Shape;380;p1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4" name="Shape 384"/>
        <p:cNvGrpSpPr/>
        <p:nvPr/>
      </p:nvGrpSpPr>
      <p:grpSpPr>
        <a:xfrm>
          <a:off x="0" y="0"/>
          <a:ext cx="0" cy="0"/>
          <a:chOff x="0" y="0"/>
          <a:chExt cx="0" cy="0"/>
        </a:xfrm>
      </p:grpSpPr>
      <p:sp>
        <p:nvSpPr>
          <p:cNvPr id="385" name="Google Shape;385;p17: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386" name="Google Shape;386;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 name="Shape 97"/>
        <p:cNvGrpSpPr/>
        <p:nvPr/>
      </p:nvGrpSpPr>
      <p:grpSpPr>
        <a:xfrm>
          <a:off x="0" y="0"/>
          <a:ext cx="0" cy="0"/>
          <a:chOff x="0" y="0"/>
          <a:chExt cx="0" cy="0"/>
        </a:xfrm>
      </p:grpSpPr>
      <p:sp>
        <p:nvSpPr>
          <p:cNvPr id="98" name="Google Shape;98;g32bd52ea76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9" name="Google Shape;99;g32bd52ea76_0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100" name="Google Shape;100;g32bd52ea76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9" name="Shape 429"/>
        <p:cNvGrpSpPr/>
        <p:nvPr/>
      </p:nvGrpSpPr>
      <p:grpSpPr>
        <a:xfrm>
          <a:off x="0" y="0"/>
          <a:ext cx="0" cy="0"/>
          <a:chOff x="0" y="0"/>
          <a:chExt cx="0" cy="0"/>
        </a:xfrm>
      </p:grpSpPr>
      <p:sp>
        <p:nvSpPr>
          <p:cNvPr id="430" name="Google Shape;430;p18: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431" name="Google Shape;431;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5" name="Shape 435"/>
        <p:cNvGrpSpPr/>
        <p:nvPr/>
      </p:nvGrpSpPr>
      <p:grpSpPr>
        <a:xfrm>
          <a:off x="0" y="0"/>
          <a:ext cx="0" cy="0"/>
          <a:chOff x="0" y="0"/>
          <a:chExt cx="0" cy="0"/>
        </a:xfrm>
      </p:grpSpPr>
      <p:sp>
        <p:nvSpPr>
          <p:cNvPr id="436" name="Google Shape;436;p19: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437" name="Google Shape;437;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2" name="Shape 442"/>
        <p:cNvGrpSpPr/>
        <p:nvPr/>
      </p:nvGrpSpPr>
      <p:grpSpPr>
        <a:xfrm>
          <a:off x="0" y="0"/>
          <a:ext cx="0" cy="0"/>
          <a:chOff x="0" y="0"/>
          <a:chExt cx="0" cy="0"/>
        </a:xfrm>
      </p:grpSpPr>
      <p:sp>
        <p:nvSpPr>
          <p:cNvPr id="443" name="Google Shape;443;g306f076154_5_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44" name="Google Shape;444;g306f076154_5_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445" name="Google Shape;445;g306f076154_5_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0" name="Shape 450"/>
        <p:cNvGrpSpPr/>
        <p:nvPr/>
      </p:nvGrpSpPr>
      <p:grpSpPr>
        <a:xfrm>
          <a:off x="0" y="0"/>
          <a:ext cx="0" cy="0"/>
          <a:chOff x="0" y="0"/>
          <a:chExt cx="0" cy="0"/>
        </a:xfrm>
      </p:grpSpPr>
      <p:sp>
        <p:nvSpPr>
          <p:cNvPr id="451" name="Google Shape;451;p20: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452" name="Google Shape;452;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7" name="Shape 457"/>
        <p:cNvGrpSpPr/>
        <p:nvPr/>
      </p:nvGrpSpPr>
      <p:grpSpPr>
        <a:xfrm>
          <a:off x="0" y="0"/>
          <a:ext cx="0" cy="0"/>
          <a:chOff x="0" y="0"/>
          <a:chExt cx="0" cy="0"/>
        </a:xfrm>
      </p:grpSpPr>
      <p:sp>
        <p:nvSpPr>
          <p:cNvPr id="458" name="Google Shape;458;g306f076154_5_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59" name="Google Shape;459;g306f076154_5_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460" name="Google Shape;460;g306f076154_5_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5" name="Shape 465"/>
        <p:cNvGrpSpPr/>
        <p:nvPr/>
      </p:nvGrpSpPr>
      <p:grpSpPr>
        <a:xfrm>
          <a:off x="0" y="0"/>
          <a:ext cx="0" cy="0"/>
          <a:chOff x="0" y="0"/>
          <a:chExt cx="0" cy="0"/>
        </a:xfrm>
      </p:grpSpPr>
      <p:sp>
        <p:nvSpPr>
          <p:cNvPr id="466" name="Google Shape;466;p21: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467" name="Google Shape;467;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2" name="Shape 472"/>
        <p:cNvGrpSpPr/>
        <p:nvPr/>
      </p:nvGrpSpPr>
      <p:grpSpPr>
        <a:xfrm>
          <a:off x="0" y="0"/>
          <a:ext cx="0" cy="0"/>
          <a:chOff x="0" y="0"/>
          <a:chExt cx="0" cy="0"/>
        </a:xfrm>
      </p:grpSpPr>
      <p:sp>
        <p:nvSpPr>
          <p:cNvPr id="473" name="Google Shape;473;g306f076154_1_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74" name="Google Shape;474;g306f076154_1_4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475" name="Google Shape;475;g306f076154_1_4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0" name="Shape 480"/>
        <p:cNvGrpSpPr/>
        <p:nvPr/>
      </p:nvGrpSpPr>
      <p:grpSpPr>
        <a:xfrm>
          <a:off x="0" y="0"/>
          <a:ext cx="0" cy="0"/>
          <a:chOff x="0" y="0"/>
          <a:chExt cx="0" cy="0"/>
        </a:xfrm>
      </p:grpSpPr>
      <p:sp>
        <p:nvSpPr>
          <p:cNvPr id="481" name="Google Shape;481;p22: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482" name="Google Shape;482;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7" name="Shape 487"/>
        <p:cNvGrpSpPr/>
        <p:nvPr/>
      </p:nvGrpSpPr>
      <p:grpSpPr>
        <a:xfrm>
          <a:off x="0" y="0"/>
          <a:ext cx="0" cy="0"/>
          <a:chOff x="0" y="0"/>
          <a:chExt cx="0" cy="0"/>
        </a:xfrm>
      </p:grpSpPr>
      <p:sp>
        <p:nvSpPr>
          <p:cNvPr id="488" name="Google Shape;488;g306f076154_5_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89" name="Google Shape;489;g306f076154_5_1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490" name="Google Shape;490;g306f076154_5_1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5" name="Shape 495"/>
        <p:cNvGrpSpPr/>
        <p:nvPr/>
      </p:nvGrpSpPr>
      <p:grpSpPr>
        <a:xfrm>
          <a:off x="0" y="0"/>
          <a:ext cx="0" cy="0"/>
          <a:chOff x="0" y="0"/>
          <a:chExt cx="0" cy="0"/>
        </a:xfrm>
      </p:grpSpPr>
      <p:sp>
        <p:nvSpPr>
          <p:cNvPr id="496" name="Google Shape;496;p24: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497" name="Google Shape;497;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 name="Shape 104"/>
        <p:cNvGrpSpPr/>
        <p:nvPr/>
      </p:nvGrpSpPr>
      <p:grpSpPr>
        <a:xfrm>
          <a:off x="0" y="0"/>
          <a:ext cx="0" cy="0"/>
          <a:chOff x="0" y="0"/>
          <a:chExt cx="0" cy="0"/>
        </a:xfrm>
      </p:grpSpPr>
      <p:sp>
        <p:nvSpPr>
          <p:cNvPr id="105" name="Google Shape;105;p6: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106" name="Google Shape;106;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2" name="Shape 502"/>
        <p:cNvGrpSpPr/>
        <p:nvPr/>
      </p:nvGrpSpPr>
      <p:grpSpPr>
        <a:xfrm>
          <a:off x="0" y="0"/>
          <a:ext cx="0" cy="0"/>
          <a:chOff x="0" y="0"/>
          <a:chExt cx="0" cy="0"/>
        </a:xfrm>
      </p:grpSpPr>
      <p:sp>
        <p:nvSpPr>
          <p:cNvPr id="503" name="Google Shape;503;p25: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504" name="Google Shape;504;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9" name="Shape 509"/>
        <p:cNvGrpSpPr/>
        <p:nvPr/>
      </p:nvGrpSpPr>
      <p:grpSpPr>
        <a:xfrm>
          <a:off x="0" y="0"/>
          <a:ext cx="0" cy="0"/>
          <a:chOff x="0" y="0"/>
          <a:chExt cx="0" cy="0"/>
        </a:xfrm>
      </p:grpSpPr>
      <p:sp>
        <p:nvSpPr>
          <p:cNvPr id="510" name="Google Shape;510;p26: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511" name="Google Shape;511;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6" name="Shape 516"/>
        <p:cNvGrpSpPr/>
        <p:nvPr/>
      </p:nvGrpSpPr>
      <p:grpSpPr>
        <a:xfrm>
          <a:off x="0" y="0"/>
          <a:ext cx="0" cy="0"/>
          <a:chOff x="0" y="0"/>
          <a:chExt cx="0" cy="0"/>
        </a:xfrm>
      </p:grpSpPr>
      <p:sp>
        <p:nvSpPr>
          <p:cNvPr id="517" name="Google Shape;517;p27: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518" name="Google Shape;518;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3" name="Shape 523"/>
        <p:cNvGrpSpPr/>
        <p:nvPr/>
      </p:nvGrpSpPr>
      <p:grpSpPr>
        <a:xfrm>
          <a:off x="0" y="0"/>
          <a:ext cx="0" cy="0"/>
          <a:chOff x="0" y="0"/>
          <a:chExt cx="0" cy="0"/>
        </a:xfrm>
      </p:grpSpPr>
      <p:sp>
        <p:nvSpPr>
          <p:cNvPr id="524" name="Google Shape;524;p29: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525" name="Google Shape;525;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8" name="Shape 568"/>
        <p:cNvGrpSpPr/>
        <p:nvPr/>
      </p:nvGrpSpPr>
      <p:grpSpPr>
        <a:xfrm>
          <a:off x="0" y="0"/>
          <a:ext cx="0" cy="0"/>
          <a:chOff x="0" y="0"/>
          <a:chExt cx="0" cy="0"/>
        </a:xfrm>
      </p:grpSpPr>
      <p:sp>
        <p:nvSpPr>
          <p:cNvPr id="569" name="Google Shape;569;p30: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570" name="Google Shape;570;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4" name="Shape 574"/>
        <p:cNvGrpSpPr/>
        <p:nvPr/>
      </p:nvGrpSpPr>
      <p:grpSpPr>
        <a:xfrm>
          <a:off x="0" y="0"/>
          <a:ext cx="0" cy="0"/>
          <a:chOff x="0" y="0"/>
          <a:chExt cx="0" cy="0"/>
        </a:xfrm>
      </p:grpSpPr>
      <p:sp>
        <p:nvSpPr>
          <p:cNvPr id="575" name="Google Shape;575;p31: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576" name="Google Shape;576;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2" name="Shape 582"/>
        <p:cNvGrpSpPr/>
        <p:nvPr/>
      </p:nvGrpSpPr>
      <p:grpSpPr>
        <a:xfrm>
          <a:off x="0" y="0"/>
          <a:ext cx="0" cy="0"/>
          <a:chOff x="0" y="0"/>
          <a:chExt cx="0" cy="0"/>
        </a:xfrm>
      </p:grpSpPr>
      <p:sp>
        <p:nvSpPr>
          <p:cNvPr id="583" name="Google Shape;583;p32: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584" name="Google Shape;584;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9" name="Shape 589"/>
        <p:cNvGrpSpPr/>
        <p:nvPr/>
      </p:nvGrpSpPr>
      <p:grpSpPr>
        <a:xfrm>
          <a:off x="0" y="0"/>
          <a:ext cx="0" cy="0"/>
          <a:chOff x="0" y="0"/>
          <a:chExt cx="0" cy="0"/>
        </a:xfrm>
      </p:grpSpPr>
      <p:sp>
        <p:nvSpPr>
          <p:cNvPr id="590" name="Google Shape;590;g306f076154_5_6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91" name="Google Shape;591;g306f076154_5_6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592" name="Google Shape;592;g306f076154_5_6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5" name="Shape 595"/>
        <p:cNvGrpSpPr/>
        <p:nvPr/>
      </p:nvGrpSpPr>
      <p:grpSpPr>
        <a:xfrm>
          <a:off x="0" y="0"/>
          <a:ext cx="0" cy="0"/>
          <a:chOff x="0" y="0"/>
          <a:chExt cx="0" cy="0"/>
        </a:xfrm>
      </p:grpSpPr>
      <p:sp>
        <p:nvSpPr>
          <p:cNvPr id="596" name="Google Shape;596;g306f076154_5_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97" name="Google Shape;597;g306f076154_5_3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598" name="Google Shape;598;g306f076154_5_3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2" name="Shape 602"/>
        <p:cNvGrpSpPr/>
        <p:nvPr/>
      </p:nvGrpSpPr>
      <p:grpSpPr>
        <a:xfrm>
          <a:off x="0" y="0"/>
          <a:ext cx="0" cy="0"/>
          <a:chOff x="0" y="0"/>
          <a:chExt cx="0" cy="0"/>
        </a:xfrm>
      </p:grpSpPr>
      <p:sp>
        <p:nvSpPr>
          <p:cNvPr id="603" name="Google Shape;603;g306f076154_2_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04" name="Google Shape;604;g306f076154_2_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605" name="Google Shape;605;g306f076154_2_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 name="Shape 130"/>
        <p:cNvGrpSpPr/>
        <p:nvPr/>
      </p:nvGrpSpPr>
      <p:grpSpPr>
        <a:xfrm>
          <a:off x="0" y="0"/>
          <a:ext cx="0" cy="0"/>
          <a:chOff x="0" y="0"/>
          <a:chExt cx="0" cy="0"/>
        </a:xfrm>
      </p:grpSpPr>
      <p:sp>
        <p:nvSpPr>
          <p:cNvPr id="131" name="Google Shape;131;p7: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132" name="Google Shape;132;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9" name="Shape 609"/>
        <p:cNvGrpSpPr/>
        <p:nvPr/>
      </p:nvGrpSpPr>
      <p:grpSpPr>
        <a:xfrm>
          <a:off x="0" y="0"/>
          <a:ext cx="0" cy="0"/>
          <a:chOff x="0" y="0"/>
          <a:chExt cx="0" cy="0"/>
        </a:xfrm>
      </p:grpSpPr>
      <p:sp>
        <p:nvSpPr>
          <p:cNvPr id="610" name="Google Shape;610;g306f076154_2_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11" name="Google Shape;611;g306f076154_2_1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612" name="Google Shape;612;g306f076154_2_1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spcBef>
                <a:spcPts val="0"/>
              </a:spcBef>
              <a:spcAft>
                <a:spcPts val="0"/>
              </a:spcAft>
              <a:buNone/>
            </a:pPr>
            <a:fld id="{00000000-1234-1234-1234-123412341234}" type="slidenum">
              <a:rPr lang="en-US"/>
              <a:t>‹#›</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6" name="Shape 616"/>
        <p:cNvGrpSpPr/>
        <p:nvPr/>
      </p:nvGrpSpPr>
      <p:grpSpPr>
        <a:xfrm>
          <a:off x="0" y="0"/>
          <a:ext cx="0" cy="0"/>
          <a:chOff x="0" y="0"/>
          <a:chExt cx="0" cy="0"/>
        </a:xfrm>
      </p:grpSpPr>
      <p:sp>
        <p:nvSpPr>
          <p:cNvPr id="617" name="Google Shape;617;g306f076154_2_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18" name="Google Shape;618;g306f076154_2_2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nSpc>
                <a:spcPct val="90000"/>
              </a:lnSpc>
              <a:spcBef>
                <a:spcPts val="1000"/>
              </a:spcBef>
              <a:spcAft>
                <a:spcPts val="0"/>
              </a:spcAft>
              <a:buClr>
                <a:schemeClr val="dk1"/>
              </a:buClr>
              <a:buSzPts val="1100"/>
              <a:buFont typeface="Arial"/>
              <a:buNone/>
            </a:pPr>
            <a:r>
              <a:rPr lang="en-US" sz="1000">
                <a:latin typeface="Times New Roman"/>
                <a:ea typeface="Times New Roman"/>
                <a:cs typeface="Times New Roman"/>
                <a:sym typeface="Times New Roman"/>
              </a:rPr>
              <a:t>Overall, the proposed screens are decent for an initial build. However, each of the screens can be improved on. The title of the application does not have to be displayed with each screen; The users of the application are definitely going to be authorised personnel working at the airport.</a:t>
            </a:r>
            <a:endParaRPr sz="1000">
              <a:latin typeface="Times New Roman"/>
              <a:ea typeface="Times New Roman"/>
              <a:cs typeface="Times New Roman"/>
              <a:sym typeface="Times New Roman"/>
            </a:endParaRPr>
          </a:p>
          <a:p>
            <a:pPr indent="0" lvl="0" marL="0" rtl="0">
              <a:lnSpc>
                <a:spcPct val="90000"/>
              </a:lnSpc>
              <a:spcBef>
                <a:spcPts val="1000"/>
              </a:spcBef>
              <a:spcAft>
                <a:spcPts val="0"/>
              </a:spcAft>
              <a:buClr>
                <a:schemeClr val="dk1"/>
              </a:buClr>
              <a:buSzPts val="1100"/>
              <a:buFont typeface="Arial"/>
              <a:buNone/>
            </a:pPr>
            <a:r>
              <a:rPr lang="en-US" sz="1000">
                <a:latin typeface="Times New Roman"/>
                <a:ea typeface="Times New Roman"/>
                <a:cs typeface="Times New Roman"/>
                <a:sym typeface="Times New Roman"/>
              </a:rPr>
              <a:t>The First screen, the Login page, is good, with minimal clutter and only displaying the required information. </a:t>
            </a:r>
            <a:endParaRPr sz="1000">
              <a:latin typeface="Times New Roman"/>
              <a:ea typeface="Times New Roman"/>
              <a:cs typeface="Times New Roman"/>
              <a:sym typeface="Times New Roman"/>
            </a:endParaRPr>
          </a:p>
          <a:p>
            <a:pPr indent="0" lvl="0" marL="0" rtl="0">
              <a:lnSpc>
                <a:spcPct val="90000"/>
              </a:lnSpc>
              <a:spcBef>
                <a:spcPts val="1000"/>
              </a:spcBef>
              <a:spcAft>
                <a:spcPts val="0"/>
              </a:spcAft>
              <a:buClr>
                <a:schemeClr val="dk1"/>
              </a:buClr>
              <a:buSzPts val="1100"/>
              <a:buFont typeface="Arial"/>
              <a:buNone/>
            </a:pPr>
            <a:r>
              <a:rPr lang="en-US" sz="1000">
                <a:latin typeface="Times New Roman"/>
                <a:ea typeface="Times New Roman"/>
                <a:cs typeface="Times New Roman"/>
                <a:sym typeface="Times New Roman"/>
              </a:rPr>
              <a:t>The Menu screen looks appropriate as well, although the layout of the buttons can be improved. It has to be intuitive for the user, and the current layout of the buttons might prove confusing to potential users. As a landing page, it can be implemented as suggested for now, but should be improved upon user feedback.</a:t>
            </a:r>
            <a:endParaRPr sz="1000">
              <a:latin typeface="Times New Roman"/>
              <a:ea typeface="Times New Roman"/>
              <a:cs typeface="Times New Roman"/>
              <a:sym typeface="Times New Roman"/>
            </a:endParaRPr>
          </a:p>
          <a:p>
            <a:pPr indent="0" lvl="0" marL="0" rtl="0">
              <a:lnSpc>
                <a:spcPct val="90000"/>
              </a:lnSpc>
              <a:spcBef>
                <a:spcPts val="1000"/>
              </a:spcBef>
              <a:spcAft>
                <a:spcPts val="0"/>
              </a:spcAft>
              <a:buClr>
                <a:schemeClr val="dk1"/>
              </a:buClr>
              <a:buSzPts val="1100"/>
              <a:buFont typeface="Arial"/>
              <a:buNone/>
            </a:pPr>
            <a:r>
              <a:rPr lang="en-US" sz="1000">
                <a:latin typeface="Times New Roman"/>
                <a:ea typeface="Times New Roman"/>
                <a:cs typeface="Times New Roman"/>
                <a:sym typeface="Times New Roman"/>
              </a:rPr>
              <a:t>The third screen with the live image feed is not needed, as the application serves to relay specific information to the service crew. The visual information might help, but will be better served for the ACT operators to inspect and pass judgement. Having a live feed might also slow the application down, or drain the device’s battery. The service crew might just need images of the suspected or ongoing problem, rather than wasting resources showing a live feed.</a:t>
            </a:r>
            <a:endParaRPr sz="1000">
              <a:latin typeface="Times New Roman"/>
              <a:ea typeface="Times New Roman"/>
              <a:cs typeface="Times New Roman"/>
              <a:sym typeface="Times New Roman"/>
            </a:endParaRPr>
          </a:p>
          <a:p>
            <a:pPr indent="0" lvl="0" marL="0" rtl="0">
              <a:lnSpc>
                <a:spcPct val="90000"/>
              </a:lnSpc>
              <a:spcBef>
                <a:spcPts val="1000"/>
              </a:spcBef>
              <a:spcAft>
                <a:spcPts val="0"/>
              </a:spcAft>
              <a:buClr>
                <a:schemeClr val="dk1"/>
              </a:buClr>
              <a:buSzPts val="1100"/>
              <a:buFont typeface="Arial"/>
              <a:buNone/>
            </a:pPr>
            <a:r>
              <a:rPr lang="en-US" sz="1000">
                <a:latin typeface="Times New Roman"/>
                <a:ea typeface="Times New Roman"/>
                <a:cs typeface="Times New Roman"/>
                <a:sym typeface="Times New Roman"/>
              </a:rPr>
              <a:t>The last screen also shares the problems of the live video feed screen. The information is not needed for the service crew, and would be better for the ACT operators to review and act on it.</a:t>
            </a:r>
            <a:endParaRPr sz="1000"/>
          </a:p>
        </p:txBody>
      </p:sp>
      <p:sp>
        <p:nvSpPr>
          <p:cNvPr id="619" name="Google Shape;619;g306f076154_2_2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spcBef>
                <a:spcPts val="0"/>
              </a:spcBef>
              <a:spcAft>
                <a:spcPts val="0"/>
              </a:spcAft>
              <a:buNone/>
            </a:pPr>
            <a:fld id="{00000000-1234-1234-1234-123412341234}" type="slidenum">
              <a:rPr lang="en-US"/>
              <a:t>‹#›</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3" name="Shape 623"/>
        <p:cNvGrpSpPr/>
        <p:nvPr/>
      </p:nvGrpSpPr>
      <p:grpSpPr>
        <a:xfrm>
          <a:off x="0" y="0"/>
          <a:ext cx="0" cy="0"/>
          <a:chOff x="0" y="0"/>
          <a:chExt cx="0" cy="0"/>
        </a:xfrm>
      </p:grpSpPr>
      <p:sp>
        <p:nvSpPr>
          <p:cNvPr id="624" name="Google Shape;624;g306f076154_5_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25" name="Google Shape;625;g306f076154_5_4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626" name="Google Shape;626;g306f076154_5_4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9" name="Shape 629"/>
        <p:cNvGrpSpPr/>
        <p:nvPr/>
      </p:nvGrpSpPr>
      <p:grpSpPr>
        <a:xfrm>
          <a:off x="0" y="0"/>
          <a:ext cx="0" cy="0"/>
          <a:chOff x="0" y="0"/>
          <a:chExt cx="0" cy="0"/>
        </a:xfrm>
      </p:grpSpPr>
      <p:sp>
        <p:nvSpPr>
          <p:cNvPr id="630" name="Google Shape;630;p33: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631" name="Google Shape;631;p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5" name="Shape 635"/>
        <p:cNvGrpSpPr/>
        <p:nvPr/>
      </p:nvGrpSpPr>
      <p:grpSpPr>
        <a:xfrm>
          <a:off x="0" y="0"/>
          <a:ext cx="0" cy="0"/>
          <a:chOff x="0" y="0"/>
          <a:chExt cx="0" cy="0"/>
        </a:xfrm>
      </p:grpSpPr>
      <p:sp>
        <p:nvSpPr>
          <p:cNvPr id="636" name="Google Shape;636;g306f076154_5_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37" name="Google Shape;637;g306f076154_5_5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638" name="Google Shape;638;g306f076154_5_5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2" name="Shape 642"/>
        <p:cNvGrpSpPr/>
        <p:nvPr/>
      </p:nvGrpSpPr>
      <p:grpSpPr>
        <a:xfrm>
          <a:off x="0" y="0"/>
          <a:ext cx="0" cy="0"/>
          <a:chOff x="0" y="0"/>
          <a:chExt cx="0" cy="0"/>
        </a:xfrm>
      </p:grpSpPr>
      <p:sp>
        <p:nvSpPr>
          <p:cNvPr id="643" name="Google Shape;643;g306f076154_5_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44" name="Google Shape;644;g306f076154_5_4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645" name="Google Shape;645;g306f076154_5_4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9" name="Shape 649"/>
        <p:cNvGrpSpPr/>
        <p:nvPr/>
      </p:nvGrpSpPr>
      <p:grpSpPr>
        <a:xfrm>
          <a:off x="0" y="0"/>
          <a:ext cx="0" cy="0"/>
          <a:chOff x="0" y="0"/>
          <a:chExt cx="0" cy="0"/>
        </a:xfrm>
      </p:grpSpPr>
      <p:sp>
        <p:nvSpPr>
          <p:cNvPr id="650" name="Google Shape;650;g306f076154_6_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51" name="Google Shape;651;g306f076154_6_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nSpc>
                <a:spcPct val="90000"/>
              </a:lnSpc>
              <a:spcBef>
                <a:spcPts val="1000"/>
              </a:spcBef>
              <a:spcAft>
                <a:spcPts val="0"/>
              </a:spcAft>
              <a:buNone/>
            </a:pPr>
            <a:r>
              <a:rPr lang="en-US" sz="1000">
                <a:latin typeface="Times New Roman"/>
                <a:ea typeface="Times New Roman"/>
                <a:cs typeface="Times New Roman"/>
                <a:sym typeface="Times New Roman"/>
              </a:rPr>
              <a:t>Overall, the proposed screens are decent for an initial build. However, each of the screens can be improved on. The title of the application does not have to be displayed with each screen; The users of the application are definitely going to be authorised personnel working at the airport.</a:t>
            </a:r>
            <a:endParaRPr sz="1000">
              <a:latin typeface="Times New Roman"/>
              <a:ea typeface="Times New Roman"/>
              <a:cs typeface="Times New Roman"/>
              <a:sym typeface="Times New Roman"/>
            </a:endParaRPr>
          </a:p>
          <a:p>
            <a:pPr indent="0" lvl="0" marL="0" rtl="0">
              <a:lnSpc>
                <a:spcPct val="90000"/>
              </a:lnSpc>
              <a:spcBef>
                <a:spcPts val="1000"/>
              </a:spcBef>
              <a:spcAft>
                <a:spcPts val="0"/>
              </a:spcAft>
              <a:buNone/>
            </a:pPr>
            <a:r>
              <a:rPr lang="en-US" sz="1000">
                <a:latin typeface="Times New Roman"/>
                <a:ea typeface="Times New Roman"/>
                <a:cs typeface="Times New Roman"/>
                <a:sym typeface="Times New Roman"/>
              </a:rPr>
              <a:t>The First screen, the Login page, is good, with minimal clutter and only displaying the required information. </a:t>
            </a:r>
            <a:endParaRPr sz="1000">
              <a:latin typeface="Times New Roman"/>
              <a:ea typeface="Times New Roman"/>
              <a:cs typeface="Times New Roman"/>
              <a:sym typeface="Times New Roman"/>
            </a:endParaRPr>
          </a:p>
          <a:p>
            <a:pPr indent="0" lvl="0" marL="0" rtl="0">
              <a:lnSpc>
                <a:spcPct val="90000"/>
              </a:lnSpc>
              <a:spcBef>
                <a:spcPts val="1000"/>
              </a:spcBef>
              <a:spcAft>
                <a:spcPts val="0"/>
              </a:spcAft>
              <a:buNone/>
            </a:pPr>
            <a:r>
              <a:rPr lang="en-US" sz="1000">
                <a:latin typeface="Times New Roman"/>
                <a:ea typeface="Times New Roman"/>
                <a:cs typeface="Times New Roman"/>
                <a:sym typeface="Times New Roman"/>
              </a:rPr>
              <a:t>The Menu screen looks appropriate as well, although the layout of the buttons can be improved. It has to be intuitive for the user, and the current layout of the buttons might prove confusing to potential users. As a landing page, it can be implemented as suggested for now, but should be improved upon user feedback.</a:t>
            </a:r>
            <a:endParaRPr sz="1000">
              <a:latin typeface="Times New Roman"/>
              <a:ea typeface="Times New Roman"/>
              <a:cs typeface="Times New Roman"/>
              <a:sym typeface="Times New Roman"/>
            </a:endParaRPr>
          </a:p>
          <a:p>
            <a:pPr indent="0" lvl="0" marL="0" rtl="0">
              <a:lnSpc>
                <a:spcPct val="90000"/>
              </a:lnSpc>
              <a:spcBef>
                <a:spcPts val="1000"/>
              </a:spcBef>
              <a:spcAft>
                <a:spcPts val="0"/>
              </a:spcAft>
              <a:buNone/>
            </a:pPr>
            <a:r>
              <a:rPr lang="en-US" sz="1000">
                <a:latin typeface="Times New Roman"/>
                <a:ea typeface="Times New Roman"/>
                <a:cs typeface="Times New Roman"/>
                <a:sym typeface="Times New Roman"/>
              </a:rPr>
              <a:t>The third screen with the live image feed is not needed, as the application serves to relay specific information to the service crew. The visual information might help, but will be better served for the ACT operators to inspect and pass judgement. Having a live feed might also slow the application down, or drain the device’s battery. The service crew might just need images of the suspected or ongoing problem, rather than wasting resources showing a live feed.</a:t>
            </a:r>
            <a:endParaRPr sz="1000">
              <a:latin typeface="Times New Roman"/>
              <a:ea typeface="Times New Roman"/>
              <a:cs typeface="Times New Roman"/>
              <a:sym typeface="Times New Roman"/>
            </a:endParaRPr>
          </a:p>
          <a:p>
            <a:pPr indent="0" lvl="0" marL="0" rtl="0">
              <a:lnSpc>
                <a:spcPct val="90000"/>
              </a:lnSpc>
              <a:spcBef>
                <a:spcPts val="1000"/>
              </a:spcBef>
              <a:spcAft>
                <a:spcPts val="0"/>
              </a:spcAft>
              <a:buNone/>
            </a:pPr>
            <a:r>
              <a:rPr lang="en-US" sz="1000">
                <a:latin typeface="Times New Roman"/>
                <a:ea typeface="Times New Roman"/>
                <a:cs typeface="Times New Roman"/>
                <a:sym typeface="Times New Roman"/>
              </a:rPr>
              <a:t>The last screen also shares the problems of the live video feed screen. The information is not needed for the service crew, and would be better for the ACT operators to review and act on it.</a:t>
            </a:r>
            <a:endParaRPr sz="1000"/>
          </a:p>
        </p:txBody>
      </p:sp>
      <p:sp>
        <p:nvSpPr>
          <p:cNvPr id="652" name="Google Shape;652;g306f076154_6_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spcBef>
                <a:spcPts val="0"/>
              </a:spcBef>
              <a:spcAft>
                <a:spcPts val="0"/>
              </a:spcAft>
              <a:buNone/>
            </a:pPr>
            <a:fld id="{00000000-1234-1234-1234-123412341234}" type="slidenum">
              <a:rPr lang="en-US"/>
              <a:t>‹#›</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6" name="Shape 656"/>
        <p:cNvGrpSpPr/>
        <p:nvPr/>
      </p:nvGrpSpPr>
      <p:grpSpPr>
        <a:xfrm>
          <a:off x="0" y="0"/>
          <a:ext cx="0" cy="0"/>
          <a:chOff x="0" y="0"/>
          <a:chExt cx="0" cy="0"/>
        </a:xfrm>
      </p:grpSpPr>
      <p:sp>
        <p:nvSpPr>
          <p:cNvPr id="657" name="Google Shape;657;p34: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658" name="Google Shape;658;p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1" name="Shape 701"/>
        <p:cNvGrpSpPr/>
        <p:nvPr/>
      </p:nvGrpSpPr>
      <p:grpSpPr>
        <a:xfrm>
          <a:off x="0" y="0"/>
          <a:ext cx="0" cy="0"/>
          <a:chOff x="0" y="0"/>
          <a:chExt cx="0" cy="0"/>
        </a:xfrm>
      </p:grpSpPr>
      <p:sp>
        <p:nvSpPr>
          <p:cNvPr id="702" name="Google Shape;702;p35: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703" name="Google Shape;703;p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9" name="Shape 709"/>
        <p:cNvGrpSpPr/>
        <p:nvPr/>
      </p:nvGrpSpPr>
      <p:grpSpPr>
        <a:xfrm>
          <a:off x="0" y="0"/>
          <a:ext cx="0" cy="0"/>
          <a:chOff x="0" y="0"/>
          <a:chExt cx="0" cy="0"/>
        </a:xfrm>
      </p:grpSpPr>
      <p:sp>
        <p:nvSpPr>
          <p:cNvPr id="710" name="Google Shape;710;p37: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711" name="Google Shape;711;p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6" name="Shape 176"/>
        <p:cNvGrpSpPr/>
        <p:nvPr/>
      </p:nvGrpSpPr>
      <p:grpSpPr>
        <a:xfrm>
          <a:off x="0" y="0"/>
          <a:ext cx="0" cy="0"/>
          <a:chOff x="0" y="0"/>
          <a:chExt cx="0" cy="0"/>
        </a:xfrm>
      </p:grpSpPr>
      <p:sp>
        <p:nvSpPr>
          <p:cNvPr id="177" name="Google Shape;177;p8: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178" name="Google Shape;178;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4" name="Shape 754"/>
        <p:cNvGrpSpPr/>
        <p:nvPr/>
      </p:nvGrpSpPr>
      <p:grpSpPr>
        <a:xfrm>
          <a:off x="0" y="0"/>
          <a:ext cx="0" cy="0"/>
          <a:chOff x="0" y="0"/>
          <a:chExt cx="0" cy="0"/>
        </a:xfrm>
      </p:grpSpPr>
      <p:sp>
        <p:nvSpPr>
          <p:cNvPr id="755" name="Google Shape;755;p38: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756" name="Google Shape;756;p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1" name="Shape 761"/>
        <p:cNvGrpSpPr/>
        <p:nvPr/>
      </p:nvGrpSpPr>
      <p:grpSpPr>
        <a:xfrm>
          <a:off x="0" y="0"/>
          <a:ext cx="0" cy="0"/>
          <a:chOff x="0" y="0"/>
          <a:chExt cx="0" cy="0"/>
        </a:xfrm>
      </p:grpSpPr>
      <p:sp>
        <p:nvSpPr>
          <p:cNvPr id="762" name="Google Shape;762;g32bca895c7_0_3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763" name="Google Shape;763;g32bca895c7_0_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8" name="Shape 768"/>
        <p:cNvGrpSpPr/>
        <p:nvPr/>
      </p:nvGrpSpPr>
      <p:grpSpPr>
        <a:xfrm>
          <a:off x="0" y="0"/>
          <a:ext cx="0" cy="0"/>
          <a:chOff x="0" y="0"/>
          <a:chExt cx="0" cy="0"/>
        </a:xfrm>
      </p:grpSpPr>
      <p:sp>
        <p:nvSpPr>
          <p:cNvPr id="769" name="Google Shape;769;g32bcc4870f_0_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70" name="Google Shape;770;g32bcc4870f_0_1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771" name="Google Shape;771;g32bcc4870f_0_1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6" name="Shape 776"/>
        <p:cNvGrpSpPr/>
        <p:nvPr/>
      </p:nvGrpSpPr>
      <p:grpSpPr>
        <a:xfrm>
          <a:off x="0" y="0"/>
          <a:ext cx="0" cy="0"/>
          <a:chOff x="0" y="0"/>
          <a:chExt cx="0" cy="0"/>
        </a:xfrm>
      </p:grpSpPr>
      <p:sp>
        <p:nvSpPr>
          <p:cNvPr id="777" name="Google Shape;777;g32bca895c7_0_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78" name="Google Shape;778;g32bca895c7_0_4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779" name="Google Shape;779;g32bca895c7_0_4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4" name="Shape 784"/>
        <p:cNvGrpSpPr/>
        <p:nvPr/>
      </p:nvGrpSpPr>
      <p:grpSpPr>
        <a:xfrm>
          <a:off x="0" y="0"/>
          <a:ext cx="0" cy="0"/>
          <a:chOff x="0" y="0"/>
          <a:chExt cx="0" cy="0"/>
        </a:xfrm>
      </p:grpSpPr>
      <p:sp>
        <p:nvSpPr>
          <p:cNvPr id="785" name="Google Shape;785;g32bcc4870f_0_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86" name="Google Shape;786;g32bcc4870f_0_1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787" name="Google Shape;787;g32bcc4870f_0_1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2" name="Shape 792"/>
        <p:cNvGrpSpPr/>
        <p:nvPr/>
      </p:nvGrpSpPr>
      <p:grpSpPr>
        <a:xfrm>
          <a:off x="0" y="0"/>
          <a:ext cx="0" cy="0"/>
          <a:chOff x="0" y="0"/>
          <a:chExt cx="0" cy="0"/>
        </a:xfrm>
      </p:grpSpPr>
      <p:sp>
        <p:nvSpPr>
          <p:cNvPr id="793" name="Google Shape;793;g32bcc4870f_0_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94" name="Google Shape;794;g32bcc4870f_0_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795" name="Google Shape;795;g32bcc4870f_0_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0" name="Shape 800"/>
        <p:cNvGrpSpPr/>
        <p:nvPr/>
      </p:nvGrpSpPr>
      <p:grpSpPr>
        <a:xfrm>
          <a:off x="0" y="0"/>
          <a:ext cx="0" cy="0"/>
          <a:chOff x="0" y="0"/>
          <a:chExt cx="0" cy="0"/>
        </a:xfrm>
      </p:grpSpPr>
      <p:sp>
        <p:nvSpPr>
          <p:cNvPr id="801" name="Google Shape;801;g32bcc4870f_0_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02" name="Google Shape;802;g32bcc4870f_0_3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803" name="Google Shape;803;g32bcc4870f_0_3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8" name="Shape 808"/>
        <p:cNvGrpSpPr/>
        <p:nvPr/>
      </p:nvGrpSpPr>
      <p:grpSpPr>
        <a:xfrm>
          <a:off x="0" y="0"/>
          <a:ext cx="0" cy="0"/>
          <a:chOff x="0" y="0"/>
          <a:chExt cx="0" cy="0"/>
        </a:xfrm>
      </p:grpSpPr>
      <p:sp>
        <p:nvSpPr>
          <p:cNvPr id="809" name="Google Shape;809;p39: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810" name="Google Shape;810;p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5" name="Shape 815"/>
        <p:cNvGrpSpPr/>
        <p:nvPr/>
      </p:nvGrpSpPr>
      <p:grpSpPr>
        <a:xfrm>
          <a:off x="0" y="0"/>
          <a:ext cx="0" cy="0"/>
          <a:chOff x="0" y="0"/>
          <a:chExt cx="0" cy="0"/>
        </a:xfrm>
      </p:grpSpPr>
      <p:sp>
        <p:nvSpPr>
          <p:cNvPr id="816" name="Google Shape;816;g32bcc4870f_0_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17" name="Google Shape;817;g32bcc4870f_0_3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818" name="Google Shape;818;g32bcc4870f_0_3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3" name="Shape 823"/>
        <p:cNvGrpSpPr/>
        <p:nvPr/>
      </p:nvGrpSpPr>
      <p:grpSpPr>
        <a:xfrm>
          <a:off x="0" y="0"/>
          <a:ext cx="0" cy="0"/>
          <a:chOff x="0" y="0"/>
          <a:chExt cx="0" cy="0"/>
        </a:xfrm>
      </p:grpSpPr>
      <p:sp>
        <p:nvSpPr>
          <p:cNvPr id="824" name="Google Shape;824;g32bca895c7_0_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25" name="Google Shape;825;g32bca895c7_0_1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826" name="Google Shape;826;g32bca895c7_0_1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1" name="Shape 221"/>
        <p:cNvGrpSpPr/>
        <p:nvPr/>
      </p:nvGrpSpPr>
      <p:grpSpPr>
        <a:xfrm>
          <a:off x="0" y="0"/>
          <a:ext cx="0" cy="0"/>
          <a:chOff x="0" y="0"/>
          <a:chExt cx="0" cy="0"/>
        </a:xfrm>
      </p:grpSpPr>
      <p:sp>
        <p:nvSpPr>
          <p:cNvPr id="222" name="Google Shape;222;p9: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223" name="Google Shape;223;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1" name="Shape 831"/>
        <p:cNvGrpSpPr/>
        <p:nvPr/>
      </p:nvGrpSpPr>
      <p:grpSpPr>
        <a:xfrm>
          <a:off x="0" y="0"/>
          <a:ext cx="0" cy="0"/>
          <a:chOff x="0" y="0"/>
          <a:chExt cx="0" cy="0"/>
        </a:xfrm>
      </p:grpSpPr>
      <p:sp>
        <p:nvSpPr>
          <p:cNvPr id="832" name="Google Shape;832;g32bca895c7_0_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33" name="Google Shape;833;g32bca895c7_0_2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834" name="Google Shape;834;g32bca895c7_0_2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9" name="Shape 839"/>
        <p:cNvGrpSpPr/>
        <p:nvPr/>
      </p:nvGrpSpPr>
      <p:grpSpPr>
        <a:xfrm>
          <a:off x="0" y="0"/>
          <a:ext cx="0" cy="0"/>
          <a:chOff x="0" y="0"/>
          <a:chExt cx="0" cy="0"/>
        </a:xfrm>
      </p:grpSpPr>
      <p:sp>
        <p:nvSpPr>
          <p:cNvPr id="840" name="Google Shape;840;g32bca895c7_0_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41" name="Google Shape;841;g32bca895c7_0_2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842" name="Google Shape;842;g32bca895c7_0_2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7" name="Shape 847"/>
        <p:cNvGrpSpPr/>
        <p:nvPr/>
      </p:nvGrpSpPr>
      <p:grpSpPr>
        <a:xfrm>
          <a:off x="0" y="0"/>
          <a:ext cx="0" cy="0"/>
          <a:chOff x="0" y="0"/>
          <a:chExt cx="0" cy="0"/>
        </a:xfrm>
      </p:grpSpPr>
      <p:sp>
        <p:nvSpPr>
          <p:cNvPr id="848" name="Google Shape;848;g32bcc4870f_0_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49" name="Google Shape;849;g32bcc4870f_0_2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850" name="Google Shape;850;g32bcc4870f_0_2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4" name="Shape 854"/>
        <p:cNvGrpSpPr/>
        <p:nvPr/>
      </p:nvGrpSpPr>
      <p:grpSpPr>
        <a:xfrm>
          <a:off x="0" y="0"/>
          <a:ext cx="0" cy="0"/>
          <a:chOff x="0" y="0"/>
          <a:chExt cx="0" cy="0"/>
        </a:xfrm>
      </p:grpSpPr>
      <p:sp>
        <p:nvSpPr>
          <p:cNvPr id="855" name="Google Shape;855;g32bcc4870f_0_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56" name="Google Shape;856;g32bcc4870f_0_4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857" name="Google Shape;857;g32bcc4870f_0_4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2" name="Shape 862"/>
        <p:cNvGrpSpPr/>
        <p:nvPr/>
      </p:nvGrpSpPr>
      <p:grpSpPr>
        <a:xfrm>
          <a:off x="0" y="0"/>
          <a:ext cx="0" cy="0"/>
          <a:chOff x="0" y="0"/>
          <a:chExt cx="0" cy="0"/>
        </a:xfrm>
      </p:grpSpPr>
      <p:sp>
        <p:nvSpPr>
          <p:cNvPr id="863" name="Google Shape;863;g32bcc4870f_0_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64" name="Google Shape;864;g32bcc4870f_0_5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865" name="Google Shape;865;g32bcc4870f_0_5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1" name="Shape 871"/>
        <p:cNvGrpSpPr/>
        <p:nvPr/>
      </p:nvGrpSpPr>
      <p:grpSpPr>
        <a:xfrm>
          <a:off x="0" y="0"/>
          <a:ext cx="0" cy="0"/>
          <a:chOff x="0" y="0"/>
          <a:chExt cx="0" cy="0"/>
        </a:xfrm>
      </p:grpSpPr>
      <p:sp>
        <p:nvSpPr>
          <p:cNvPr id="872" name="Google Shape;872;p40: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873" name="Google Shape;873;p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6" name="Shape 916"/>
        <p:cNvGrpSpPr/>
        <p:nvPr/>
      </p:nvGrpSpPr>
      <p:grpSpPr>
        <a:xfrm>
          <a:off x="0" y="0"/>
          <a:ext cx="0" cy="0"/>
          <a:chOff x="0" y="0"/>
          <a:chExt cx="0" cy="0"/>
        </a:xfrm>
      </p:grpSpPr>
      <p:sp>
        <p:nvSpPr>
          <p:cNvPr id="917" name="Google Shape;917;p41: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918" name="Google Shape;918;p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2" name="Shape 922"/>
        <p:cNvGrpSpPr/>
        <p:nvPr/>
      </p:nvGrpSpPr>
      <p:grpSpPr>
        <a:xfrm>
          <a:off x="0" y="0"/>
          <a:ext cx="0" cy="0"/>
          <a:chOff x="0" y="0"/>
          <a:chExt cx="0" cy="0"/>
        </a:xfrm>
      </p:grpSpPr>
      <p:sp>
        <p:nvSpPr>
          <p:cNvPr id="923" name="Google Shape;923;g32bd52ea76_1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924" name="Google Shape;924;g32bd52ea76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8" name="Shape 928"/>
        <p:cNvGrpSpPr/>
        <p:nvPr/>
      </p:nvGrpSpPr>
      <p:grpSpPr>
        <a:xfrm>
          <a:off x="0" y="0"/>
          <a:ext cx="0" cy="0"/>
          <a:chOff x="0" y="0"/>
          <a:chExt cx="0" cy="0"/>
        </a:xfrm>
      </p:grpSpPr>
      <p:sp>
        <p:nvSpPr>
          <p:cNvPr id="929" name="Google Shape;929;g32bd52ea76_1_1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930" name="Google Shape;930;g32bd52ea76_1_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4" name="Shape 934"/>
        <p:cNvGrpSpPr/>
        <p:nvPr/>
      </p:nvGrpSpPr>
      <p:grpSpPr>
        <a:xfrm>
          <a:off x="0" y="0"/>
          <a:ext cx="0" cy="0"/>
          <a:chOff x="0" y="0"/>
          <a:chExt cx="0" cy="0"/>
        </a:xfrm>
      </p:grpSpPr>
      <p:sp>
        <p:nvSpPr>
          <p:cNvPr id="935" name="Google Shape;935;g32bd52ea76_1_1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936" name="Google Shape;936;g32bd52ea76_1_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8" name="Shape 228"/>
        <p:cNvGrpSpPr/>
        <p:nvPr/>
      </p:nvGrpSpPr>
      <p:grpSpPr>
        <a:xfrm>
          <a:off x="0" y="0"/>
          <a:ext cx="0" cy="0"/>
          <a:chOff x="0" y="0"/>
          <a:chExt cx="0" cy="0"/>
        </a:xfrm>
      </p:grpSpPr>
      <p:sp>
        <p:nvSpPr>
          <p:cNvPr id="229" name="Google Shape;229;g306f076154_1_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306f076154_1_3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231" name="Google Shape;231;g306f076154_1_3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0" name="Shape 940"/>
        <p:cNvGrpSpPr/>
        <p:nvPr/>
      </p:nvGrpSpPr>
      <p:grpSpPr>
        <a:xfrm>
          <a:off x="0" y="0"/>
          <a:ext cx="0" cy="0"/>
          <a:chOff x="0" y="0"/>
          <a:chExt cx="0" cy="0"/>
        </a:xfrm>
      </p:grpSpPr>
      <p:sp>
        <p:nvSpPr>
          <p:cNvPr id="941" name="Google Shape;941;g32bd52ea76_1_2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942" name="Google Shape;942;g32bd52ea76_1_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6" name="Shape 946"/>
        <p:cNvGrpSpPr/>
        <p:nvPr/>
      </p:nvGrpSpPr>
      <p:grpSpPr>
        <a:xfrm>
          <a:off x="0" y="0"/>
          <a:ext cx="0" cy="0"/>
          <a:chOff x="0" y="0"/>
          <a:chExt cx="0" cy="0"/>
        </a:xfrm>
      </p:grpSpPr>
      <p:sp>
        <p:nvSpPr>
          <p:cNvPr id="947" name="Google Shape;947;p44: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948" name="Google Shape;948;p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1" name="Shape 991"/>
        <p:cNvGrpSpPr/>
        <p:nvPr/>
      </p:nvGrpSpPr>
      <p:grpSpPr>
        <a:xfrm>
          <a:off x="0" y="0"/>
          <a:ext cx="0" cy="0"/>
          <a:chOff x="0" y="0"/>
          <a:chExt cx="0" cy="0"/>
        </a:xfrm>
      </p:grpSpPr>
      <p:sp>
        <p:nvSpPr>
          <p:cNvPr id="992" name="Google Shape;992;p54: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993" name="Google Shape;993;p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7" name="Shape 997"/>
        <p:cNvGrpSpPr/>
        <p:nvPr/>
      </p:nvGrpSpPr>
      <p:grpSpPr>
        <a:xfrm>
          <a:off x="0" y="0"/>
          <a:ext cx="0" cy="0"/>
          <a:chOff x="0" y="0"/>
          <a:chExt cx="0" cy="0"/>
        </a:xfrm>
      </p:grpSpPr>
      <p:sp>
        <p:nvSpPr>
          <p:cNvPr id="998" name="Google Shape;998;p49: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999" name="Google Shape;999;p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3" name="Shape 1003"/>
        <p:cNvGrpSpPr/>
        <p:nvPr/>
      </p:nvGrpSpPr>
      <p:grpSpPr>
        <a:xfrm>
          <a:off x="0" y="0"/>
          <a:ext cx="0" cy="0"/>
          <a:chOff x="0" y="0"/>
          <a:chExt cx="0" cy="0"/>
        </a:xfrm>
      </p:grpSpPr>
      <p:sp>
        <p:nvSpPr>
          <p:cNvPr id="1004" name="Google Shape;1004;p48: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1005" name="Google Shape;1005;p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0" name="Shape 1010"/>
        <p:cNvGrpSpPr/>
        <p:nvPr/>
      </p:nvGrpSpPr>
      <p:grpSpPr>
        <a:xfrm>
          <a:off x="0" y="0"/>
          <a:ext cx="0" cy="0"/>
          <a:chOff x="0" y="0"/>
          <a:chExt cx="0" cy="0"/>
        </a:xfrm>
      </p:grpSpPr>
      <p:sp>
        <p:nvSpPr>
          <p:cNvPr id="1011" name="Google Shape;1011;p46: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1012" name="Google Shape;1012;p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5" name="Shape 1055"/>
        <p:cNvGrpSpPr/>
        <p:nvPr/>
      </p:nvGrpSpPr>
      <p:grpSpPr>
        <a:xfrm>
          <a:off x="0" y="0"/>
          <a:ext cx="0" cy="0"/>
          <a:chOff x="0" y="0"/>
          <a:chExt cx="0" cy="0"/>
        </a:xfrm>
      </p:grpSpPr>
      <p:sp>
        <p:nvSpPr>
          <p:cNvPr id="1056" name="Google Shape;1056;g32bca895c7_0_8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1057" name="Google Shape;1057;g32bca895c7_0_8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1" name="Shape 1061"/>
        <p:cNvGrpSpPr/>
        <p:nvPr/>
      </p:nvGrpSpPr>
      <p:grpSpPr>
        <a:xfrm>
          <a:off x="0" y="0"/>
          <a:ext cx="0" cy="0"/>
          <a:chOff x="0" y="0"/>
          <a:chExt cx="0" cy="0"/>
        </a:xfrm>
      </p:grpSpPr>
      <p:sp>
        <p:nvSpPr>
          <p:cNvPr id="1062" name="Google Shape;1062;g32bca895c7_0_12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1063" name="Google Shape;1063;g32bca895c7_0_1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8" name="Shape 1068"/>
        <p:cNvGrpSpPr/>
        <p:nvPr/>
      </p:nvGrpSpPr>
      <p:grpSpPr>
        <a:xfrm>
          <a:off x="0" y="0"/>
          <a:ext cx="0" cy="0"/>
          <a:chOff x="0" y="0"/>
          <a:chExt cx="0" cy="0"/>
        </a:xfrm>
      </p:grpSpPr>
      <p:sp>
        <p:nvSpPr>
          <p:cNvPr id="1069" name="Google Shape;1069;g32bca895c7_0_9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1070" name="Google Shape;1070;g32bca895c7_0_9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4" name="Shape 1074"/>
        <p:cNvGrpSpPr/>
        <p:nvPr/>
      </p:nvGrpSpPr>
      <p:grpSpPr>
        <a:xfrm>
          <a:off x="0" y="0"/>
          <a:ext cx="0" cy="0"/>
          <a:chOff x="0" y="0"/>
          <a:chExt cx="0" cy="0"/>
        </a:xfrm>
      </p:grpSpPr>
      <p:sp>
        <p:nvSpPr>
          <p:cNvPr id="1075" name="Google Shape;1075;g32bca895c7_0_7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1076" name="Google Shape;1076;g32bca895c7_0_7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5" name="Shape 235"/>
        <p:cNvGrpSpPr/>
        <p:nvPr/>
      </p:nvGrpSpPr>
      <p:grpSpPr>
        <a:xfrm>
          <a:off x="0" y="0"/>
          <a:ext cx="0" cy="0"/>
          <a:chOff x="0" y="0"/>
          <a:chExt cx="0" cy="0"/>
        </a:xfrm>
      </p:grpSpPr>
      <p:sp>
        <p:nvSpPr>
          <p:cNvPr id="236" name="Google Shape;236;g32bd52ea76_0_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32bd52ea76_0_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238" name="Google Shape;238;g32bd52ea76_0_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0" name="Shape 1080"/>
        <p:cNvGrpSpPr/>
        <p:nvPr/>
      </p:nvGrpSpPr>
      <p:grpSpPr>
        <a:xfrm>
          <a:off x="0" y="0"/>
          <a:ext cx="0" cy="0"/>
          <a:chOff x="0" y="0"/>
          <a:chExt cx="0" cy="0"/>
        </a:xfrm>
      </p:grpSpPr>
      <p:sp>
        <p:nvSpPr>
          <p:cNvPr id="1081" name="Google Shape;1081;g32bca895c7_0_11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1082" name="Google Shape;1082;g32bca895c7_0_1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7" name="Shape 1087"/>
        <p:cNvGrpSpPr/>
        <p:nvPr/>
      </p:nvGrpSpPr>
      <p:grpSpPr>
        <a:xfrm>
          <a:off x="0" y="0"/>
          <a:ext cx="0" cy="0"/>
          <a:chOff x="0" y="0"/>
          <a:chExt cx="0" cy="0"/>
        </a:xfrm>
      </p:grpSpPr>
      <p:sp>
        <p:nvSpPr>
          <p:cNvPr id="1088" name="Google Shape;1088;g32bca895c7_0_10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1089" name="Google Shape;1089;g32bca895c7_0_10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3" name="Shape 1093"/>
        <p:cNvGrpSpPr/>
        <p:nvPr/>
      </p:nvGrpSpPr>
      <p:grpSpPr>
        <a:xfrm>
          <a:off x="0" y="0"/>
          <a:ext cx="0" cy="0"/>
          <a:chOff x="0" y="0"/>
          <a:chExt cx="0" cy="0"/>
        </a:xfrm>
      </p:grpSpPr>
      <p:sp>
        <p:nvSpPr>
          <p:cNvPr id="1094" name="Google Shape;1094;g32bca895c7_0_7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1095" name="Google Shape;1095;g32bca895c7_0_7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9" name="Shape 1099"/>
        <p:cNvGrpSpPr/>
        <p:nvPr/>
      </p:nvGrpSpPr>
      <p:grpSpPr>
        <a:xfrm>
          <a:off x="0" y="0"/>
          <a:ext cx="0" cy="0"/>
          <a:chOff x="0" y="0"/>
          <a:chExt cx="0" cy="0"/>
        </a:xfrm>
      </p:grpSpPr>
      <p:sp>
        <p:nvSpPr>
          <p:cNvPr id="1100" name="Google Shape;1100;g32bca895c7_0_11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1101" name="Google Shape;1101;g32bca895c7_0_1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6" name="Shape 1106"/>
        <p:cNvGrpSpPr/>
        <p:nvPr/>
      </p:nvGrpSpPr>
      <p:grpSpPr>
        <a:xfrm>
          <a:off x="0" y="0"/>
          <a:ext cx="0" cy="0"/>
          <a:chOff x="0" y="0"/>
          <a:chExt cx="0" cy="0"/>
        </a:xfrm>
      </p:grpSpPr>
      <p:sp>
        <p:nvSpPr>
          <p:cNvPr id="1107" name="Google Shape;1107;g32bca895c7_0_10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1108" name="Google Shape;1108;g32bca895c7_0_10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2" name="Shape 1112"/>
        <p:cNvGrpSpPr/>
        <p:nvPr/>
      </p:nvGrpSpPr>
      <p:grpSpPr>
        <a:xfrm>
          <a:off x="0" y="0"/>
          <a:ext cx="0" cy="0"/>
          <a:chOff x="0" y="0"/>
          <a:chExt cx="0" cy="0"/>
        </a:xfrm>
      </p:grpSpPr>
      <p:sp>
        <p:nvSpPr>
          <p:cNvPr id="1113" name="Google Shape;1113;g32bca895c7_0_9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1114" name="Google Shape;1114;g32bca895c7_0_9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9" name="Shape 1119"/>
        <p:cNvGrpSpPr/>
        <p:nvPr/>
      </p:nvGrpSpPr>
      <p:grpSpPr>
        <a:xfrm>
          <a:off x="0" y="0"/>
          <a:ext cx="0" cy="0"/>
          <a:chOff x="0" y="0"/>
          <a:chExt cx="0" cy="0"/>
        </a:xfrm>
      </p:grpSpPr>
      <p:sp>
        <p:nvSpPr>
          <p:cNvPr id="1120" name="Google Shape;1120;p50: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1121" name="Google Shape;1121;p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4" name="Shape 1164"/>
        <p:cNvGrpSpPr/>
        <p:nvPr/>
      </p:nvGrpSpPr>
      <p:grpSpPr>
        <a:xfrm>
          <a:off x="0" y="0"/>
          <a:ext cx="0" cy="0"/>
          <a:chOff x="0" y="0"/>
          <a:chExt cx="0" cy="0"/>
        </a:xfrm>
      </p:grpSpPr>
      <p:sp>
        <p:nvSpPr>
          <p:cNvPr id="1165" name="Google Shape;1165;p51: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1166" name="Google Shape;1166;p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2" name="Shape 1172"/>
        <p:cNvGrpSpPr/>
        <p:nvPr/>
      </p:nvGrpSpPr>
      <p:grpSpPr>
        <a:xfrm>
          <a:off x="0" y="0"/>
          <a:ext cx="0" cy="0"/>
          <a:chOff x="0" y="0"/>
          <a:chExt cx="0" cy="0"/>
        </a:xfrm>
      </p:grpSpPr>
      <p:sp>
        <p:nvSpPr>
          <p:cNvPr id="1173" name="Google Shape;1173;p52: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1174" name="Google Shape;1174;p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9" name="Shape 1179"/>
        <p:cNvGrpSpPr/>
        <p:nvPr/>
      </p:nvGrpSpPr>
      <p:grpSpPr>
        <a:xfrm>
          <a:off x="0" y="0"/>
          <a:ext cx="0" cy="0"/>
          <a:chOff x="0" y="0"/>
          <a:chExt cx="0" cy="0"/>
        </a:xfrm>
      </p:grpSpPr>
      <p:sp>
        <p:nvSpPr>
          <p:cNvPr id="1180" name="Google Shape;1180;p53: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1181" name="Google Shape;1181;p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15" name="Shape 15"/>
        <p:cNvGrpSpPr/>
        <p:nvPr/>
      </p:nvGrpSpPr>
      <p:grpSpPr>
        <a:xfrm>
          <a:off x="0" y="0"/>
          <a:ext cx="0" cy="0"/>
          <a:chOff x="0" y="0"/>
          <a:chExt cx="0" cy="0"/>
        </a:xfrm>
      </p:grpSpPr>
      <p:sp>
        <p:nvSpPr>
          <p:cNvPr id="16" name="Google Shape;16;p2"/>
          <p:cNvSpPr txBox="1"/>
          <p:nvPr>
            <p:ph type="ctrTitle"/>
          </p:nvPr>
        </p:nvSpPr>
        <p:spPr>
          <a:xfrm>
            <a:off x="1524000" y="1122363"/>
            <a:ext cx="9144000" cy="2387600"/>
          </a:xfrm>
          <a:prstGeom prst="rect">
            <a:avLst/>
          </a:prstGeom>
          <a:noFill/>
          <a:ln>
            <a:noFill/>
          </a:ln>
        </p:spPr>
        <p:txBody>
          <a:bodyPr anchorCtr="0" anchor="b" bIns="91425" lIns="91425" spcFirstLastPara="1" rIns="91425" wrap="square" tIns="91425"/>
          <a:lstStyle>
            <a:lvl1pPr lvl="0" marR="0" rtl="0" algn="ctr">
              <a:lnSpc>
                <a:spcPct val="90000"/>
              </a:lnSpc>
              <a:spcBef>
                <a:spcPts val="0"/>
              </a:spcBef>
              <a:spcAft>
                <a:spcPts val="0"/>
              </a:spcAft>
              <a:buClr>
                <a:schemeClr val="dk1"/>
              </a:buClr>
              <a:buSzPts val="6000"/>
              <a:buFont typeface="Calibri"/>
              <a:buNone/>
              <a:defRPr b="0" i="0" sz="60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7" name="Google Shape;17;p2"/>
          <p:cNvSpPr txBox="1"/>
          <p:nvPr>
            <p:ph idx="1" type="subTitle"/>
          </p:nvPr>
        </p:nvSpPr>
        <p:spPr>
          <a:xfrm>
            <a:off x="1524000" y="3602038"/>
            <a:ext cx="9144000" cy="1655762"/>
          </a:xfrm>
          <a:prstGeom prst="rect">
            <a:avLst/>
          </a:prstGeom>
          <a:noFill/>
          <a:ln>
            <a:noFill/>
          </a:ln>
        </p:spPr>
        <p:txBody>
          <a:bodyPr anchorCtr="0" anchor="t" bIns="91425" lIns="91425" spcFirstLastPara="1" rIns="91425" wrap="square" tIns="91425"/>
          <a:lstStyle>
            <a:lvl1pPr lvl="0" marR="0" rtl="0" algn="ctr">
              <a:lnSpc>
                <a:spcPct val="90000"/>
              </a:lnSpc>
              <a:spcBef>
                <a:spcPts val="100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1pPr>
            <a:lvl2pPr lvl="1" marR="0" rtl="0" algn="ctr">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2pPr>
            <a:lvl3pPr lvl="2" marR="0" rtl="0" algn="ctr">
              <a:lnSpc>
                <a:spcPct val="90000"/>
              </a:lnSpc>
              <a:spcBef>
                <a:spcPts val="5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3pPr>
            <a:lvl4pPr lvl="3"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4pPr>
            <a:lvl5pPr lvl="4"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9pPr>
          </a:lstStyle>
          <a:p/>
        </p:txBody>
      </p:sp>
      <p:sp>
        <p:nvSpPr>
          <p:cNvPr id="18" name="Google Shape;18;p2"/>
          <p:cNvSpPr txBox="1"/>
          <p:nvPr>
            <p:ph idx="10" type="dt"/>
          </p:nvPr>
        </p:nvSpPr>
        <p:spPr>
          <a:xfrm>
            <a:off x="838200" y="6356350"/>
            <a:ext cx="2743200" cy="365125"/>
          </a:xfrm>
          <a:prstGeom prst="rect">
            <a:avLst/>
          </a:prstGeom>
          <a:noFill/>
          <a:ln>
            <a:noFill/>
          </a:ln>
        </p:spPr>
        <p:txBody>
          <a:bodyPr anchorCtr="0" anchor="ctr" bIns="91425" lIns="91425" spcFirstLastPara="1" rIns="91425" wrap="square" tIns="91425"/>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9" name="Google Shape;19;p2"/>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0" name="Google Shape;20;p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838200" y="365125"/>
            <a:ext cx="10515600" cy="1325563"/>
          </a:xfrm>
          <a:prstGeom prst="rect">
            <a:avLst/>
          </a:prstGeom>
          <a:noFill/>
          <a:ln>
            <a:noFill/>
          </a:ln>
        </p:spPr>
        <p:txBody>
          <a:bodyPr anchorCtr="0" anchor="ctr" bIns="91425" lIns="91425" spcFirstLastPara="1" rIns="91425" wrap="square" tIns="91425"/>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4" name="Google Shape;74;p11"/>
          <p:cNvSpPr txBox="1"/>
          <p:nvPr>
            <p:ph idx="1" type="body"/>
          </p:nvPr>
        </p:nvSpPr>
        <p:spPr>
          <a:xfrm rot="5400000">
            <a:off x="3920331" y="-1256506"/>
            <a:ext cx="4351338" cy="10515600"/>
          </a:xfrm>
          <a:prstGeom prst="rect">
            <a:avLst/>
          </a:prstGeom>
          <a:noFill/>
          <a:ln>
            <a:noFill/>
          </a:ln>
        </p:spPr>
        <p:txBody>
          <a:bodyPr anchorCtr="0" anchor="t" bIns="91425" lIns="91425" spcFirstLastPara="1" rIns="91425" wrap="square" tIns="91425"/>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5" name="Google Shape;75;p11"/>
          <p:cNvSpPr txBox="1"/>
          <p:nvPr>
            <p:ph idx="10" type="dt"/>
          </p:nvPr>
        </p:nvSpPr>
        <p:spPr>
          <a:xfrm>
            <a:off x="838200" y="6356350"/>
            <a:ext cx="2743200" cy="365125"/>
          </a:xfrm>
          <a:prstGeom prst="rect">
            <a:avLst/>
          </a:prstGeom>
          <a:noFill/>
          <a:ln>
            <a:noFill/>
          </a:ln>
        </p:spPr>
        <p:txBody>
          <a:bodyPr anchorCtr="0" anchor="ctr" bIns="91425" lIns="91425" spcFirstLastPara="1" rIns="91425" wrap="square" tIns="91425"/>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6" name="Google Shape;76;p11"/>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7" name="Google Shape;77;p1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Calibri"/>
                <a:ea typeface="Calibri"/>
                <a:cs typeface="Calibri"/>
                <a:sym typeface="Calibri"/>
              </a:defRPr>
            </a:lvl1pPr>
            <a:lvl2pPr indent="0" lvl="1" marL="0" marR="0" rtl="0" algn="r">
              <a:spcBef>
                <a:spcPts val="0"/>
              </a:spcBef>
              <a:buNone/>
              <a:defRPr sz="1200">
                <a:solidFill>
                  <a:srgbClr val="888888"/>
                </a:solidFill>
                <a:latin typeface="Calibri"/>
                <a:ea typeface="Calibri"/>
                <a:cs typeface="Calibri"/>
                <a:sym typeface="Calibri"/>
              </a:defRPr>
            </a:lvl2pPr>
            <a:lvl3pPr indent="0" lvl="2" marL="0" marR="0" rtl="0" algn="r">
              <a:spcBef>
                <a:spcPts val="0"/>
              </a:spcBef>
              <a:buNone/>
              <a:defRPr sz="1200">
                <a:solidFill>
                  <a:srgbClr val="888888"/>
                </a:solidFill>
                <a:latin typeface="Calibri"/>
                <a:ea typeface="Calibri"/>
                <a:cs typeface="Calibri"/>
                <a:sym typeface="Calibri"/>
              </a:defRPr>
            </a:lvl3pPr>
            <a:lvl4pPr indent="0" lvl="3" marL="0" marR="0" rtl="0" algn="r">
              <a:spcBef>
                <a:spcPts val="0"/>
              </a:spcBef>
              <a:buNone/>
              <a:defRPr sz="1200">
                <a:solidFill>
                  <a:srgbClr val="888888"/>
                </a:solidFill>
                <a:latin typeface="Calibri"/>
                <a:ea typeface="Calibri"/>
                <a:cs typeface="Calibri"/>
                <a:sym typeface="Calibri"/>
              </a:defRPr>
            </a:lvl4pPr>
            <a:lvl5pPr indent="0" lvl="4" marL="0" marR="0" rtl="0" algn="r">
              <a:spcBef>
                <a:spcPts val="0"/>
              </a:spcBef>
              <a:buNone/>
              <a:defRPr sz="1200">
                <a:solidFill>
                  <a:srgbClr val="888888"/>
                </a:solidFill>
                <a:latin typeface="Calibri"/>
                <a:ea typeface="Calibri"/>
                <a:cs typeface="Calibri"/>
                <a:sym typeface="Calibri"/>
              </a:defRPr>
            </a:lvl5pPr>
            <a:lvl6pPr indent="0" lvl="5" marL="0" marR="0" rtl="0" algn="r">
              <a:spcBef>
                <a:spcPts val="0"/>
              </a:spcBef>
              <a:buNone/>
              <a:defRPr sz="1200">
                <a:solidFill>
                  <a:srgbClr val="888888"/>
                </a:solidFill>
                <a:latin typeface="Calibri"/>
                <a:ea typeface="Calibri"/>
                <a:cs typeface="Calibri"/>
                <a:sym typeface="Calibri"/>
              </a:defRPr>
            </a:lvl6pPr>
            <a:lvl7pPr indent="0" lvl="6" marL="0" marR="0" rtl="0" algn="r">
              <a:spcBef>
                <a:spcPts val="0"/>
              </a:spcBef>
              <a:buNone/>
              <a:defRPr sz="1200">
                <a:solidFill>
                  <a:srgbClr val="888888"/>
                </a:solidFill>
                <a:latin typeface="Calibri"/>
                <a:ea typeface="Calibri"/>
                <a:cs typeface="Calibri"/>
                <a:sym typeface="Calibri"/>
              </a:defRPr>
            </a:lvl7pPr>
            <a:lvl8pPr indent="0" lvl="7" marL="0" marR="0" rtl="0" algn="r">
              <a:spcBef>
                <a:spcPts val="0"/>
              </a:spcBef>
              <a:buNone/>
              <a:defRPr sz="1200">
                <a:solidFill>
                  <a:srgbClr val="888888"/>
                </a:solidFill>
                <a:latin typeface="Calibri"/>
                <a:ea typeface="Calibri"/>
                <a:cs typeface="Calibri"/>
                <a:sym typeface="Calibri"/>
              </a:defRPr>
            </a:lvl8pPr>
            <a:lvl9pPr indent="0" lvl="8" marL="0" marR="0" rtl="0" algn="r">
              <a:spcBef>
                <a:spcPts val="0"/>
              </a:spcBef>
              <a:buNone/>
              <a:defRPr sz="1200">
                <a:solidFill>
                  <a:srgbClr val="888888"/>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7133431" y="1956594"/>
            <a:ext cx="5811838" cy="2628900"/>
          </a:xfrm>
          <a:prstGeom prst="rect">
            <a:avLst/>
          </a:prstGeom>
          <a:noFill/>
          <a:ln>
            <a:noFill/>
          </a:ln>
        </p:spPr>
        <p:txBody>
          <a:bodyPr anchorCtr="0" anchor="ctr" bIns="91425" lIns="91425" spcFirstLastPara="1" rIns="91425" wrap="square" tIns="91425"/>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80" name="Google Shape;80;p12"/>
          <p:cNvSpPr txBox="1"/>
          <p:nvPr>
            <p:ph idx="1" type="body"/>
          </p:nvPr>
        </p:nvSpPr>
        <p:spPr>
          <a:xfrm rot="5400000">
            <a:off x="1799431" y="-596106"/>
            <a:ext cx="5811838" cy="7734300"/>
          </a:xfrm>
          <a:prstGeom prst="rect">
            <a:avLst/>
          </a:prstGeom>
          <a:noFill/>
          <a:ln>
            <a:noFill/>
          </a:ln>
        </p:spPr>
        <p:txBody>
          <a:bodyPr anchorCtr="0" anchor="t" bIns="91425" lIns="91425" spcFirstLastPara="1" rIns="91425" wrap="square" tIns="91425"/>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1" name="Google Shape;81;p12"/>
          <p:cNvSpPr txBox="1"/>
          <p:nvPr>
            <p:ph idx="10" type="dt"/>
          </p:nvPr>
        </p:nvSpPr>
        <p:spPr>
          <a:xfrm>
            <a:off x="838200" y="6356350"/>
            <a:ext cx="2743200" cy="365125"/>
          </a:xfrm>
          <a:prstGeom prst="rect">
            <a:avLst/>
          </a:prstGeom>
          <a:noFill/>
          <a:ln>
            <a:noFill/>
          </a:ln>
        </p:spPr>
        <p:txBody>
          <a:bodyPr anchorCtr="0" anchor="ctr" bIns="91425" lIns="91425" spcFirstLastPara="1" rIns="91425" wrap="square" tIns="91425"/>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2" name="Google Shape;82;p12"/>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3" name="Google Shape;83;p1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Calibri"/>
                <a:ea typeface="Calibri"/>
                <a:cs typeface="Calibri"/>
                <a:sym typeface="Calibri"/>
              </a:defRPr>
            </a:lvl1pPr>
            <a:lvl2pPr indent="0" lvl="1" marL="0" marR="0" rtl="0" algn="r">
              <a:spcBef>
                <a:spcPts val="0"/>
              </a:spcBef>
              <a:buNone/>
              <a:defRPr sz="1200">
                <a:solidFill>
                  <a:srgbClr val="888888"/>
                </a:solidFill>
                <a:latin typeface="Calibri"/>
                <a:ea typeface="Calibri"/>
                <a:cs typeface="Calibri"/>
                <a:sym typeface="Calibri"/>
              </a:defRPr>
            </a:lvl2pPr>
            <a:lvl3pPr indent="0" lvl="2" marL="0" marR="0" rtl="0" algn="r">
              <a:spcBef>
                <a:spcPts val="0"/>
              </a:spcBef>
              <a:buNone/>
              <a:defRPr sz="1200">
                <a:solidFill>
                  <a:srgbClr val="888888"/>
                </a:solidFill>
                <a:latin typeface="Calibri"/>
                <a:ea typeface="Calibri"/>
                <a:cs typeface="Calibri"/>
                <a:sym typeface="Calibri"/>
              </a:defRPr>
            </a:lvl3pPr>
            <a:lvl4pPr indent="0" lvl="3" marL="0" marR="0" rtl="0" algn="r">
              <a:spcBef>
                <a:spcPts val="0"/>
              </a:spcBef>
              <a:buNone/>
              <a:defRPr sz="1200">
                <a:solidFill>
                  <a:srgbClr val="888888"/>
                </a:solidFill>
                <a:latin typeface="Calibri"/>
                <a:ea typeface="Calibri"/>
                <a:cs typeface="Calibri"/>
                <a:sym typeface="Calibri"/>
              </a:defRPr>
            </a:lvl4pPr>
            <a:lvl5pPr indent="0" lvl="4" marL="0" marR="0" rtl="0" algn="r">
              <a:spcBef>
                <a:spcPts val="0"/>
              </a:spcBef>
              <a:buNone/>
              <a:defRPr sz="1200">
                <a:solidFill>
                  <a:srgbClr val="888888"/>
                </a:solidFill>
                <a:latin typeface="Calibri"/>
                <a:ea typeface="Calibri"/>
                <a:cs typeface="Calibri"/>
                <a:sym typeface="Calibri"/>
              </a:defRPr>
            </a:lvl5pPr>
            <a:lvl6pPr indent="0" lvl="5" marL="0" marR="0" rtl="0" algn="r">
              <a:spcBef>
                <a:spcPts val="0"/>
              </a:spcBef>
              <a:buNone/>
              <a:defRPr sz="1200">
                <a:solidFill>
                  <a:srgbClr val="888888"/>
                </a:solidFill>
                <a:latin typeface="Calibri"/>
                <a:ea typeface="Calibri"/>
                <a:cs typeface="Calibri"/>
                <a:sym typeface="Calibri"/>
              </a:defRPr>
            </a:lvl6pPr>
            <a:lvl7pPr indent="0" lvl="6" marL="0" marR="0" rtl="0" algn="r">
              <a:spcBef>
                <a:spcPts val="0"/>
              </a:spcBef>
              <a:buNone/>
              <a:defRPr sz="1200">
                <a:solidFill>
                  <a:srgbClr val="888888"/>
                </a:solidFill>
                <a:latin typeface="Calibri"/>
                <a:ea typeface="Calibri"/>
                <a:cs typeface="Calibri"/>
                <a:sym typeface="Calibri"/>
              </a:defRPr>
            </a:lvl7pPr>
            <a:lvl8pPr indent="0" lvl="7" marL="0" marR="0" rtl="0" algn="r">
              <a:spcBef>
                <a:spcPts val="0"/>
              </a:spcBef>
              <a:buNone/>
              <a:defRPr sz="1200">
                <a:solidFill>
                  <a:srgbClr val="888888"/>
                </a:solidFill>
                <a:latin typeface="Calibri"/>
                <a:ea typeface="Calibri"/>
                <a:cs typeface="Calibri"/>
                <a:sym typeface="Calibri"/>
              </a:defRPr>
            </a:lvl8pPr>
            <a:lvl9pPr indent="0" lvl="8" marL="0" marR="0" rtl="0" algn="r">
              <a:spcBef>
                <a:spcPts val="0"/>
              </a:spcBef>
              <a:buNone/>
              <a:defRPr sz="1200">
                <a:solidFill>
                  <a:srgbClr val="888888"/>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21" name="Shape 21"/>
        <p:cNvGrpSpPr/>
        <p:nvPr/>
      </p:nvGrpSpPr>
      <p:grpSpPr>
        <a:xfrm>
          <a:off x="0" y="0"/>
          <a:ext cx="0" cy="0"/>
          <a:chOff x="0" y="0"/>
          <a:chExt cx="0" cy="0"/>
        </a:xfrm>
      </p:grpSpPr>
      <p:sp>
        <p:nvSpPr>
          <p:cNvPr id="22" name="Google Shape;22;p3"/>
          <p:cNvSpPr txBox="1"/>
          <p:nvPr>
            <p:ph type="title"/>
          </p:nvPr>
        </p:nvSpPr>
        <p:spPr>
          <a:xfrm>
            <a:off x="838200" y="365125"/>
            <a:ext cx="10515600" cy="1325563"/>
          </a:xfrm>
          <a:prstGeom prst="rect">
            <a:avLst/>
          </a:prstGeom>
          <a:noFill/>
          <a:ln>
            <a:noFill/>
          </a:ln>
        </p:spPr>
        <p:txBody>
          <a:bodyPr anchorCtr="0" anchor="ctr" bIns="91425" lIns="91425" spcFirstLastPara="1" rIns="91425" wrap="square" tIns="91425"/>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3" name="Google Shape;23;p3"/>
          <p:cNvSpPr txBox="1"/>
          <p:nvPr>
            <p:ph idx="1" type="body"/>
          </p:nvPr>
        </p:nvSpPr>
        <p:spPr>
          <a:xfrm>
            <a:off x="838200" y="1825625"/>
            <a:ext cx="10515600" cy="4351338"/>
          </a:xfrm>
          <a:prstGeom prst="rect">
            <a:avLst/>
          </a:prstGeom>
          <a:noFill/>
          <a:ln>
            <a:noFill/>
          </a:ln>
        </p:spPr>
        <p:txBody>
          <a:bodyPr anchorCtr="0" anchor="t" bIns="91425" lIns="91425" spcFirstLastPara="1" rIns="91425" wrap="square" tIns="91425"/>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4" name="Google Shape;24;p3"/>
          <p:cNvSpPr txBox="1"/>
          <p:nvPr>
            <p:ph idx="10" type="dt"/>
          </p:nvPr>
        </p:nvSpPr>
        <p:spPr>
          <a:xfrm>
            <a:off x="838200" y="6356350"/>
            <a:ext cx="2743200" cy="365125"/>
          </a:xfrm>
          <a:prstGeom prst="rect">
            <a:avLst/>
          </a:prstGeom>
          <a:noFill/>
          <a:ln>
            <a:noFill/>
          </a:ln>
        </p:spPr>
        <p:txBody>
          <a:bodyPr anchorCtr="0" anchor="ctr" bIns="91425" lIns="91425" spcFirstLastPara="1" rIns="91425" wrap="square" tIns="91425"/>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5" name="Google Shape;25;p3"/>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6" name="Google Shape;26;p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27" name="Shape 27"/>
        <p:cNvGrpSpPr/>
        <p:nvPr/>
      </p:nvGrpSpPr>
      <p:grpSpPr>
        <a:xfrm>
          <a:off x="0" y="0"/>
          <a:ext cx="0" cy="0"/>
          <a:chOff x="0" y="0"/>
          <a:chExt cx="0" cy="0"/>
        </a:xfrm>
      </p:grpSpPr>
      <p:sp>
        <p:nvSpPr>
          <p:cNvPr id="28" name="Google Shape;28;p4"/>
          <p:cNvSpPr txBox="1"/>
          <p:nvPr>
            <p:ph type="title"/>
          </p:nvPr>
        </p:nvSpPr>
        <p:spPr>
          <a:xfrm>
            <a:off x="831850" y="1709738"/>
            <a:ext cx="10515600" cy="2852737"/>
          </a:xfrm>
          <a:prstGeom prst="rect">
            <a:avLst/>
          </a:prstGeom>
          <a:noFill/>
          <a:ln>
            <a:noFill/>
          </a:ln>
        </p:spPr>
        <p:txBody>
          <a:bodyPr anchorCtr="0" anchor="b" bIns="91425" lIns="91425" spcFirstLastPara="1" rIns="91425" wrap="square" tIns="91425"/>
          <a:lstStyle>
            <a:lvl1pPr lvl="0" marR="0" rtl="0" algn="l">
              <a:lnSpc>
                <a:spcPct val="90000"/>
              </a:lnSpc>
              <a:spcBef>
                <a:spcPts val="0"/>
              </a:spcBef>
              <a:spcAft>
                <a:spcPts val="0"/>
              </a:spcAft>
              <a:buClr>
                <a:schemeClr val="dk1"/>
              </a:buClr>
              <a:buSzPts val="6000"/>
              <a:buFont typeface="Calibri"/>
              <a:buNone/>
              <a:defRPr b="0" i="0" sz="60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9" name="Google Shape;29;p4"/>
          <p:cNvSpPr txBox="1"/>
          <p:nvPr>
            <p:ph idx="1" type="body"/>
          </p:nvPr>
        </p:nvSpPr>
        <p:spPr>
          <a:xfrm>
            <a:off x="831850" y="4589463"/>
            <a:ext cx="10515600" cy="1500187"/>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1000"/>
              </a:spcBef>
              <a:spcAft>
                <a:spcPts val="0"/>
              </a:spcAft>
              <a:buClr>
                <a:srgbClr val="888888"/>
              </a:buClr>
              <a:buSzPts val="2400"/>
              <a:buFont typeface="Arial"/>
              <a:buNone/>
              <a:defRPr b="0" i="0" sz="2400" u="none" cap="none" strike="noStrike">
                <a:solidFill>
                  <a:srgbClr val="888888"/>
                </a:solidFill>
                <a:latin typeface="Calibri"/>
                <a:ea typeface="Calibri"/>
                <a:cs typeface="Calibri"/>
                <a:sym typeface="Calibri"/>
              </a:defRPr>
            </a:lvl1pPr>
            <a:lvl2pPr indent="-228600" lvl="1" marL="914400" marR="0" rtl="0" algn="l">
              <a:lnSpc>
                <a:spcPct val="90000"/>
              </a:lnSpc>
              <a:spcBef>
                <a:spcPts val="5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2pPr>
            <a:lvl3pPr indent="-228600" lvl="2" marL="1371600" marR="0" rtl="0" algn="l">
              <a:lnSpc>
                <a:spcPct val="90000"/>
              </a:lnSpc>
              <a:spcBef>
                <a:spcPts val="500"/>
              </a:spcBef>
              <a:spcAft>
                <a:spcPts val="0"/>
              </a:spcAft>
              <a:buClr>
                <a:srgbClr val="888888"/>
              </a:buClr>
              <a:buSzPts val="1800"/>
              <a:buFont typeface="Arial"/>
              <a:buNone/>
              <a:defRPr b="0" i="0" sz="1800" u="none" cap="none" strike="noStrike">
                <a:solidFill>
                  <a:srgbClr val="888888"/>
                </a:solidFill>
                <a:latin typeface="Calibri"/>
                <a:ea typeface="Calibri"/>
                <a:cs typeface="Calibri"/>
                <a:sym typeface="Calibri"/>
              </a:defRPr>
            </a:lvl3pPr>
            <a:lvl4pPr indent="-228600" lvl="3" marL="18288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4pPr>
            <a:lvl5pPr indent="-228600" lvl="4" marL="22860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5pPr>
            <a:lvl6pPr indent="-228600" lvl="5" marL="27432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6pPr>
            <a:lvl7pPr indent="-228600" lvl="6" marL="32004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7pPr>
            <a:lvl8pPr indent="-228600" lvl="7" marL="36576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8pPr>
            <a:lvl9pPr indent="-228600" lvl="8" marL="41148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9pPr>
          </a:lstStyle>
          <a:p/>
        </p:txBody>
      </p:sp>
      <p:sp>
        <p:nvSpPr>
          <p:cNvPr id="30" name="Google Shape;30;p4"/>
          <p:cNvSpPr txBox="1"/>
          <p:nvPr>
            <p:ph idx="10" type="dt"/>
          </p:nvPr>
        </p:nvSpPr>
        <p:spPr>
          <a:xfrm>
            <a:off x="838200" y="6356350"/>
            <a:ext cx="2743200" cy="365125"/>
          </a:xfrm>
          <a:prstGeom prst="rect">
            <a:avLst/>
          </a:prstGeom>
          <a:noFill/>
          <a:ln>
            <a:noFill/>
          </a:ln>
        </p:spPr>
        <p:txBody>
          <a:bodyPr anchorCtr="0" anchor="ctr" bIns="91425" lIns="91425" spcFirstLastPara="1" rIns="91425" wrap="square" tIns="91425"/>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1" name="Google Shape;31;p4"/>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2" name="Google Shape;32;p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Calibri"/>
                <a:ea typeface="Calibri"/>
                <a:cs typeface="Calibri"/>
                <a:sym typeface="Calibri"/>
              </a:defRPr>
            </a:lvl1pPr>
            <a:lvl2pPr indent="0" lvl="1" marL="0" marR="0" rtl="0" algn="r">
              <a:spcBef>
                <a:spcPts val="0"/>
              </a:spcBef>
              <a:buNone/>
              <a:defRPr sz="1200">
                <a:solidFill>
                  <a:srgbClr val="888888"/>
                </a:solidFill>
                <a:latin typeface="Calibri"/>
                <a:ea typeface="Calibri"/>
                <a:cs typeface="Calibri"/>
                <a:sym typeface="Calibri"/>
              </a:defRPr>
            </a:lvl2pPr>
            <a:lvl3pPr indent="0" lvl="2" marL="0" marR="0" rtl="0" algn="r">
              <a:spcBef>
                <a:spcPts val="0"/>
              </a:spcBef>
              <a:buNone/>
              <a:defRPr sz="1200">
                <a:solidFill>
                  <a:srgbClr val="888888"/>
                </a:solidFill>
                <a:latin typeface="Calibri"/>
                <a:ea typeface="Calibri"/>
                <a:cs typeface="Calibri"/>
                <a:sym typeface="Calibri"/>
              </a:defRPr>
            </a:lvl3pPr>
            <a:lvl4pPr indent="0" lvl="3" marL="0" marR="0" rtl="0" algn="r">
              <a:spcBef>
                <a:spcPts val="0"/>
              </a:spcBef>
              <a:buNone/>
              <a:defRPr sz="1200">
                <a:solidFill>
                  <a:srgbClr val="888888"/>
                </a:solidFill>
                <a:latin typeface="Calibri"/>
                <a:ea typeface="Calibri"/>
                <a:cs typeface="Calibri"/>
                <a:sym typeface="Calibri"/>
              </a:defRPr>
            </a:lvl4pPr>
            <a:lvl5pPr indent="0" lvl="4" marL="0" marR="0" rtl="0" algn="r">
              <a:spcBef>
                <a:spcPts val="0"/>
              </a:spcBef>
              <a:buNone/>
              <a:defRPr sz="1200">
                <a:solidFill>
                  <a:srgbClr val="888888"/>
                </a:solidFill>
                <a:latin typeface="Calibri"/>
                <a:ea typeface="Calibri"/>
                <a:cs typeface="Calibri"/>
                <a:sym typeface="Calibri"/>
              </a:defRPr>
            </a:lvl5pPr>
            <a:lvl6pPr indent="0" lvl="5" marL="0" marR="0" rtl="0" algn="r">
              <a:spcBef>
                <a:spcPts val="0"/>
              </a:spcBef>
              <a:buNone/>
              <a:defRPr sz="1200">
                <a:solidFill>
                  <a:srgbClr val="888888"/>
                </a:solidFill>
                <a:latin typeface="Calibri"/>
                <a:ea typeface="Calibri"/>
                <a:cs typeface="Calibri"/>
                <a:sym typeface="Calibri"/>
              </a:defRPr>
            </a:lvl6pPr>
            <a:lvl7pPr indent="0" lvl="6" marL="0" marR="0" rtl="0" algn="r">
              <a:spcBef>
                <a:spcPts val="0"/>
              </a:spcBef>
              <a:buNone/>
              <a:defRPr sz="1200">
                <a:solidFill>
                  <a:srgbClr val="888888"/>
                </a:solidFill>
                <a:latin typeface="Calibri"/>
                <a:ea typeface="Calibri"/>
                <a:cs typeface="Calibri"/>
                <a:sym typeface="Calibri"/>
              </a:defRPr>
            </a:lvl7pPr>
            <a:lvl8pPr indent="0" lvl="7" marL="0" marR="0" rtl="0" algn="r">
              <a:spcBef>
                <a:spcPts val="0"/>
              </a:spcBef>
              <a:buNone/>
              <a:defRPr sz="1200">
                <a:solidFill>
                  <a:srgbClr val="888888"/>
                </a:solidFill>
                <a:latin typeface="Calibri"/>
                <a:ea typeface="Calibri"/>
                <a:cs typeface="Calibri"/>
                <a:sym typeface="Calibri"/>
              </a:defRPr>
            </a:lvl8pPr>
            <a:lvl9pPr indent="0" lvl="8" marL="0" marR="0" rtl="0" algn="r">
              <a:spcBef>
                <a:spcPts val="0"/>
              </a:spcBef>
              <a:buNone/>
              <a:defRPr sz="1200">
                <a:solidFill>
                  <a:srgbClr val="888888"/>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33" name="Shape 33"/>
        <p:cNvGrpSpPr/>
        <p:nvPr/>
      </p:nvGrpSpPr>
      <p:grpSpPr>
        <a:xfrm>
          <a:off x="0" y="0"/>
          <a:ext cx="0" cy="0"/>
          <a:chOff x="0" y="0"/>
          <a:chExt cx="0" cy="0"/>
        </a:xfrm>
      </p:grpSpPr>
      <p:sp>
        <p:nvSpPr>
          <p:cNvPr id="34" name="Google Shape;34;p5"/>
          <p:cNvSpPr txBox="1"/>
          <p:nvPr>
            <p:ph type="title"/>
          </p:nvPr>
        </p:nvSpPr>
        <p:spPr>
          <a:xfrm>
            <a:off x="838200" y="365125"/>
            <a:ext cx="10515600" cy="1325563"/>
          </a:xfrm>
          <a:prstGeom prst="rect">
            <a:avLst/>
          </a:prstGeom>
          <a:noFill/>
          <a:ln>
            <a:noFill/>
          </a:ln>
        </p:spPr>
        <p:txBody>
          <a:bodyPr anchorCtr="0" anchor="ctr" bIns="91425" lIns="91425" spcFirstLastPara="1" rIns="91425" wrap="square" tIns="91425"/>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35" name="Google Shape;35;p5"/>
          <p:cNvSpPr txBox="1"/>
          <p:nvPr>
            <p:ph idx="1" type="body"/>
          </p:nvPr>
        </p:nvSpPr>
        <p:spPr>
          <a:xfrm>
            <a:off x="838200" y="1825625"/>
            <a:ext cx="5181600" cy="4351338"/>
          </a:xfrm>
          <a:prstGeom prst="rect">
            <a:avLst/>
          </a:prstGeom>
          <a:noFill/>
          <a:ln>
            <a:noFill/>
          </a:ln>
        </p:spPr>
        <p:txBody>
          <a:bodyPr anchorCtr="0" anchor="t" bIns="91425" lIns="91425" spcFirstLastPara="1" rIns="91425" wrap="square" tIns="91425"/>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6" name="Google Shape;36;p5"/>
          <p:cNvSpPr txBox="1"/>
          <p:nvPr>
            <p:ph idx="2" type="body"/>
          </p:nvPr>
        </p:nvSpPr>
        <p:spPr>
          <a:xfrm>
            <a:off x="6172200" y="1825625"/>
            <a:ext cx="5181600" cy="4351338"/>
          </a:xfrm>
          <a:prstGeom prst="rect">
            <a:avLst/>
          </a:prstGeom>
          <a:noFill/>
          <a:ln>
            <a:noFill/>
          </a:ln>
        </p:spPr>
        <p:txBody>
          <a:bodyPr anchorCtr="0" anchor="t" bIns="91425" lIns="91425" spcFirstLastPara="1" rIns="91425" wrap="square" tIns="91425"/>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7" name="Google Shape;37;p5"/>
          <p:cNvSpPr txBox="1"/>
          <p:nvPr>
            <p:ph idx="10" type="dt"/>
          </p:nvPr>
        </p:nvSpPr>
        <p:spPr>
          <a:xfrm>
            <a:off x="838200" y="6356350"/>
            <a:ext cx="2743200" cy="365125"/>
          </a:xfrm>
          <a:prstGeom prst="rect">
            <a:avLst/>
          </a:prstGeom>
          <a:noFill/>
          <a:ln>
            <a:noFill/>
          </a:ln>
        </p:spPr>
        <p:txBody>
          <a:bodyPr anchorCtr="0" anchor="ctr" bIns="91425" lIns="91425" spcFirstLastPara="1" rIns="91425" wrap="square" tIns="91425"/>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8" name="Google Shape;38;p5"/>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9" name="Google Shape;39;p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Calibri"/>
                <a:ea typeface="Calibri"/>
                <a:cs typeface="Calibri"/>
                <a:sym typeface="Calibri"/>
              </a:defRPr>
            </a:lvl1pPr>
            <a:lvl2pPr indent="0" lvl="1" marL="0" marR="0" rtl="0" algn="r">
              <a:spcBef>
                <a:spcPts val="0"/>
              </a:spcBef>
              <a:buNone/>
              <a:defRPr sz="1200">
                <a:solidFill>
                  <a:srgbClr val="888888"/>
                </a:solidFill>
                <a:latin typeface="Calibri"/>
                <a:ea typeface="Calibri"/>
                <a:cs typeface="Calibri"/>
                <a:sym typeface="Calibri"/>
              </a:defRPr>
            </a:lvl2pPr>
            <a:lvl3pPr indent="0" lvl="2" marL="0" marR="0" rtl="0" algn="r">
              <a:spcBef>
                <a:spcPts val="0"/>
              </a:spcBef>
              <a:buNone/>
              <a:defRPr sz="1200">
                <a:solidFill>
                  <a:srgbClr val="888888"/>
                </a:solidFill>
                <a:latin typeface="Calibri"/>
                <a:ea typeface="Calibri"/>
                <a:cs typeface="Calibri"/>
                <a:sym typeface="Calibri"/>
              </a:defRPr>
            </a:lvl3pPr>
            <a:lvl4pPr indent="0" lvl="3" marL="0" marR="0" rtl="0" algn="r">
              <a:spcBef>
                <a:spcPts val="0"/>
              </a:spcBef>
              <a:buNone/>
              <a:defRPr sz="1200">
                <a:solidFill>
                  <a:srgbClr val="888888"/>
                </a:solidFill>
                <a:latin typeface="Calibri"/>
                <a:ea typeface="Calibri"/>
                <a:cs typeface="Calibri"/>
                <a:sym typeface="Calibri"/>
              </a:defRPr>
            </a:lvl4pPr>
            <a:lvl5pPr indent="0" lvl="4" marL="0" marR="0" rtl="0" algn="r">
              <a:spcBef>
                <a:spcPts val="0"/>
              </a:spcBef>
              <a:buNone/>
              <a:defRPr sz="1200">
                <a:solidFill>
                  <a:srgbClr val="888888"/>
                </a:solidFill>
                <a:latin typeface="Calibri"/>
                <a:ea typeface="Calibri"/>
                <a:cs typeface="Calibri"/>
                <a:sym typeface="Calibri"/>
              </a:defRPr>
            </a:lvl5pPr>
            <a:lvl6pPr indent="0" lvl="5" marL="0" marR="0" rtl="0" algn="r">
              <a:spcBef>
                <a:spcPts val="0"/>
              </a:spcBef>
              <a:buNone/>
              <a:defRPr sz="1200">
                <a:solidFill>
                  <a:srgbClr val="888888"/>
                </a:solidFill>
                <a:latin typeface="Calibri"/>
                <a:ea typeface="Calibri"/>
                <a:cs typeface="Calibri"/>
                <a:sym typeface="Calibri"/>
              </a:defRPr>
            </a:lvl6pPr>
            <a:lvl7pPr indent="0" lvl="6" marL="0" marR="0" rtl="0" algn="r">
              <a:spcBef>
                <a:spcPts val="0"/>
              </a:spcBef>
              <a:buNone/>
              <a:defRPr sz="1200">
                <a:solidFill>
                  <a:srgbClr val="888888"/>
                </a:solidFill>
                <a:latin typeface="Calibri"/>
                <a:ea typeface="Calibri"/>
                <a:cs typeface="Calibri"/>
                <a:sym typeface="Calibri"/>
              </a:defRPr>
            </a:lvl7pPr>
            <a:lvl8pPr indent="0" lvl="7" marL="0" marR="0" rtl="0" algn="r">
              <a:spcBef>
                <a:spcPts val="0"/>
              </a:spcBef>
              <a:buNone/>
              <a:defRPr sz="1200">
                <a:solidFill>
                  <a:srgbClr val="888888"/>
                </a:solidFill>
                <a:latin typeface="Calibri"/>
                <a:ea typeface="Calibri"/>
                <a:cs typeface="Calibri"/>
                <a:sym typeface="Calibri"/>
              </a:defRPr>
            </a:lvl8pPr>
            <a:lvl9pPr indent="0" lvl="8" marL="0" marR="0" rtl="0" algn="r">
              <a:spcBef>
                <a:spcPts val="0"/>
              </a:spcBef>
              <a:buNone/>
              <a:defRPr sz="1200">
                <a:solidFill>
                  <a:srgbClr val="888888"/>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40" name="Shape 40"/>
        <p:cNvGrpSpPr/>
        <p:nvPr/>
      </p:nvGrpSpPr>
      <p:grpSpPr>
        <a:xfrm>
          <a:off x="0" y="0"/>
          <a:ext cx="0" cy="0"/>
          <a:chOff x="0" y="0"/>
          <a:chExt cx="0" cy="0"/>
        </a:xfrm>
      </p:grpSpPr>
      <p:sp>
        <p:nvSpPr>
          <p:cNvPr id="41" name="Google Shape;41;p6"/>
          <p:cNvSpPr txBox="1"/>
          <p:nvPr>
            <p:ph type="title"/>
          </p:nvPr>
        </p:nvSpPr>
        <p:spPr>
          <a:xfrm>
            <a:off x="839788" y="365125"/>
            <a:ext cx="10515600" cy="1325563"/>
          </a:xfrm>
          <a:prstGeom prst="rect">
            <a:avLst/>
          </a:prstGeom>
          <a:noFill/>
          <a:ln>
            <a:noFill/>
          </a:ln>
        </p:spPr>
        <p:txBody>
          <a:bodyPr anchorCtr="0" anchor="ctr" bIns="91425" lIns="91425" spcFirstLastPara="1" rIns="91425" wrap="square" tIns="91425"/>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42" name="Google Shape;42;p6"/>
          <p:cNvSpPr txBox="1"/>
          <p:nvPr>
            <p:ph idx="1" type="body"/>
          </p:nvPr>
        </p:nvSpPr>
        <p:spPr>
          <a:xfrm>
            <a:off x="839788" y="1681163"/>
            <a:ext cx="5157787" cy="823912"/>
          </a:xfrm>
          <a:prstGeom prst="rect">
            <a:avLst/>
          </a:prstGeom>
          <a:noFill/>
          <a:ln>
            <a:noFill/>
          </a:ln>
        </p:spPr>
        <p:txBody>
          <a:bodyPr anchorCtr="0" anchor="b" bIns="91425" lIns="91425" spcFirstLastPara="1" rIns="91425" wrap="square" tIns="91425"/>
          <a:lstStyle>
            <a:lvl1pPr indent="-228600" lvl="0" marL="457200" marR="0" rtl="0" algn="l">
              <a:lnSpc>
                <a:spcPct val="90000"/>
              </a:lnSpc>
              <a:spcBef>
                <a:spcPts val="1000"/>
              </a:spcBef>
              <a:spcAft>
                <a:spcPts val="0"/>
              </a:spcAft>
              <a:buClr>
                <a:schemeClr val="dk1"/>
              </a:buClr>
              <a:buSzPts val="2400"/>
              <a:buFont typeface="Arial"/>
              <a:buNone/>
              <a:defRPr b="1" i="0" sz="2400" u="none" cap="none" strike="noStrike">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2000"/>
              <a:buFont typeface="Arial"/>
              <a:buNone/>
              <a:defRPr b="1" i="0" sz="20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1800"/>
              <a:buFont typeface="Arial"/>
              <a:buNone/>
              <a:defRPr b="1" i="0" sz="18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sp>
        <p:nvSpPr>
          <p:cNvPr id="43" name="Google Shape;43;p6"/>
          <p:cNvSpPr txBox="1"/>
          <p:nvPr>
            <p:ph idx="2" type="body"/>
          </p:nvPr>
        </p:nvSpPr>
        <p:spPr>
          <a:xfrm>
            <a:off x="839788" y="2505075"/>
            <a:ext cx="5157787" cy="3684588"/>
          </a:xfrm>
          <a:prstGeom prst="rect">
            <a:avLst/>
          </a:prstGeom>
          <a:noFill/>
          <a:ln>
            <a:noFill/>
          </a:ln>
        </p:spPr>
        <p:txBody>
          <a:bodyPr anchorCtr="0" anchor="t" bIns="91425" lIns="91425" spcFirstLastPara="1" rIns="91425" wrap="square" tIns="91425"/>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4" name="Google Shape;44;p6"/>
          <p:cNvSpPr txBox="1"/>
          <p:nvPr>
            <p:ph idx="3" type="body"/>
          </p:nvPr>
        </p:nvSpPr>
        <p:spPr>
          <a:xfrm>
            <a:off x="6172200" y="1681163"/>
            <a:ext cx="5183188" cy="823912"/>
          </a:xfrm>
          <a:prstGeom prst="rect">
            <a:avLst/>
          </a:prstGeom>
          <a:noFill/>
          <a:ln>
            <a:noFill/>
          </a:ln>
        </p:spPr>
        <p:txBody>
          <a:bodyPr anchorCtr="0" anchor="b" bIns="91425" lIns="91425" spcFirstLastPara="1" rIns="91425" wrap="square" tIns="91425"/>
          <a:lstStyle>
            <a:lvl1pPr indent="-228600" lvl="0" marL="457200" marR="0" rtl="0" algn="l">
              <a:lnSpc>
                <a:spcPct val="90000"/>
              </a:lnSpc>
              <a:spcBef>
                <a:spcPts val="1000"/>
              </a:spcBef>
              <a:spcAft>
                <a:spcPts val="0"/>
              </a:spcAft>
              <a:buClr>
                <a:schemeClr val="dk1"/>
              </a:buClr>
              <a:buSzPts val="2400"/>
              <a:buFont typeface="Arial"/>
              <a:buNone/>
              <a:defRPr b="1" i="0" sz="2400" u="none" cap="none" strike="noStrike">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2000"/>
              <a:buFont typeface="Arial"/>
              <a:buNone/>
              <a:defRPr b="1" i="0" sz="20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1800"/>
              <a:buFont typeface="Arial"/>
              <a:buNone/>
              <a:defRPr b="1" i="0" sz="18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sp>
        <p:nvSpPr>
          <p:cNvPr id="45" name="Google Shape;45;p6"/>
          <p:cNvSpPr txBox="1"/>
          <p:nvPr>
            <p:ph idx="4" type="body"/>
          </p:nvPr>
        </p:nvSpPr>
        <p:spPr>
          <a:xfrm>
            <a:off x="6172200" y="2505075"/>
            <a:ext cx="5183188" cy="3684588"/>
          </a:xfrm>
          <a:prstGeom prst="rect">
            <a:avLst/>
          </a:prstGeom>
          <a:noFill/>
          <a:ln>
            <a:noFill/>
          </a:ln>
        </p:spPr>
        <p:txBody>
          <a:bodyPr anchorCtr="0" anchor="t" bIns="91425" lIns="91425" spcFirstLastPara="1" rIns="91425" wrap="square" tIns="91425"/>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6" name="Google Shape;46;p6"/>
          <p:cNvSpPr txBox="1"/>
          <p:nvPr>
            <p:ph idx="10" type="dt"/>
          </p:nvPr>
        </p:nvSpPr>
        <p:spPr>
          <a:xfrm>
            <a:off x="838200" y="6356350"/>
            <a:ext cx="2743200" cy="365125"/>
          </a:xfrm>
          <a:prstGeom prst="rect">
            <a:avLst/>
          </a:prstGeom>
          <a:noFill/>
          <a:ln>
            <a:noFill/>
          </a:ln>
        </p:spPr>
        <p:txBody>
          <a:bodyPr anchorCtr="0" anchor="ctr" bIns="91425" lIns="91425" spcFirstLastPara="1" rIns="91425" wrap="square" tIns="91425"/>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7" name="Google Shape;47;p6"/>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8" name="Google Shape;48;p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Calibri"/>
                <a:ea typeface="Calibri"/>
                <a:cs typeface="Calibri"/>
                <a:sym typeface="Calibri"/>
              </a:defRPr>
            </a:lvl1pPr>
            <a:lvl2pPr indent="0" lvl="1" marL="0" marR="0" rtl="0" algn="r">
              <a:spcBef>
                <a:spcPts val="0"/>
              </a:spcBef>
              <a:buNone/>
              <a:defRPr sz="1200">
                <a:solidFill>
                  <a:srgbClr val="888888"/>
                </a:solidFill>
                <a:latin typeface="Calibri"/>
                <a:ea typeface="Calibri"/>
                <a:cs typeface="Calibri"/>
                <a:sym typeface="Calibri"/>
              </a:defRPr>
            </a:lvl2pPr>
            <a:lvl3pPr indent="0" lvl="2" marL="0" marR="0" rtl="0" algn="r">
              <a:spcBef>
                <a:spcPts val="0"/>
              </a:spcBef>
              <a:buNone/>
              <a:defRPr sz="1200">
                <a:solidFill>
                  <a:srgbClr val="888888"/>
                </a:solidFill>
                <a:latin typeface="Calibri"/>
                <a:ea typeface="Calibri"/>
                <a:cs typeface="Calibri"/>
                <a:sym typeface="Calibri"/>
              </a:defRPr>
            </a:lvl3pPr>
            <a:lvl4pPr indent="0" lvl="3" marL="0" marR="0" rtl="0" algn="r">
              <a:spcBef>
                <a:spcPts val="0"/>
              </a:spcBef>
              <a:buNone/>
              <a:defRPr sz="1200">
                <a:solidFill>
                  <a:srgbClr val="888888"/>
                </a:solidFill>
                <a:latin typeface="Calibri"/>
                <a:ea typeface="Calibri"/>
                <a:cs typeface="Calibri"/>
                <a:sym typeface="Calibri"/>
              </a:defRPr>
            </a:lvl4pPr>
            <a:lvl5pPr indent="0" lvl="4" marL="0" marR="0" rtl="0" algn="r">
              <a:spcBef>
                <a:spcPts val="0"/>
              </a:spcBef>
              <a:buNone/>
              <a:defRPr sz="1200">
                <a:solidFill>
                  <a:srgbClr val="888888"/>
                </a:solidFill>
                <a:latin typeface="Calibri"/>
                <a:ea typeface="Calibri"/>
                <a:cs typeface="Calibri"/>
                <a:sym typeface="Calibri"/>
              </a:defRPr>
            </a:lvl5pPr>
            <a:lvl6pPr indent="0" lvl="5" marL="0" marR="0" rtl="0" algn="r">
              <a:spcBef>
                <a:spcPts val="0"/>
              </a:spcBef>
              <a:buNone/>
              <a:defRPr sz="1200">
                <a:solidFill>
                  <a:srgbClr val="888888"/>
                </a:solidFill>
                <a:latin typeface="Calibri"/>
                <a:ea typeface="Calibri"/>
                <a:cs typeface="Calibri"/>
                <a:sym typeface="Calibri"/>
              </a:defRPr>
            </a:lvl6pPr>
            <a:lvl7pPr indent="0" lvl="6" marL="0" marR="0" rtl="0" algn="r">
              <a:spcBef>
                <a:spcPts val="0"/>
              </a:spcBef>
              <a:buNone/>
              <a:defRPr sz="1200">
                <a:solidFill>
                  <a:srgbClr val="888888"/>
                </a:solidFill>
                <a:latin typeface="Calibri"/>
                <a:ea typeface="Calibri"/>
                <a:cs typeface="Calibri"/>
                <a:sym typeface="Calibri"/>
              </a:defRPr>
            </a:lvl7pPr>
            <a:lvl8pPr indent="0" lvl="7" marL="0" marR="0" rtl="0" algn="r">
              <a:spcBef>
                <a:spcPts val="0"/>
              </a:spcBef>
              <a:buNone/>
              <a:defRPr sz="1200">
                <a:solidFill>
                  <a:srgbClr val="888888"/>
                </a:solidFill>
                <a:latin typeface="Calibri"/>
                <a:ea typeface="Calibri"/>
                <a:cs typeface="Calibri"/>
                <a:sym typeface="Calibri"/>
              </a:defRPr>
            </a:lvl8pPr>
            <a:lvl9pPr indent="0" lvl="8" marL="0" marR="0" rtl="0" algn="r">
              <a:spcBef>
                <a:spcPts val="0"/>
              </a:spcBef>
              <a:buNone/>
              <a:defRPr sz="1200">
                <a:solidFill>
                  <a:srgbClr val="888888"/>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49" name="Shape 49"/>
        <p:cNvGrpSpPr/>
        <p:nvPr/>
      </p:nvGrpSpPr>
      <p:grpSpPr>
        <a:xfrm>
          <a:off x="0" y="0"/>
          <a:ext cx="0" cy="0"/>
          <a:chOff x="0" y="0"/>
          <a:chExt cx="0" cy="0"/>
        </a:xfrm>
      </p:grpSpPr>
      <p:sp>
        <p:nvSpPr>
          <p:cNvPr id="50" name="Google Shape;50;p7"/>
          <p:cNvSpPr txBox="1"/>
          <p:nvPr>
            <p:ph type="title"/>
          </p:nvPr>
        </p:nvSpPr>
        <p:spPr>
          <a:xfrm>
            <a:off x="838200" y="365125"/>
            <a:ext cx="10515600" cy="1325563"/>
          </a:xfrm>
          <a:prstGeom prst="rect">
            <a:avLst/>
          </a:prstGeom>
          <a:noFill/>
          <a:ln>
            <a:noFill/>
          </a:ln>
        </p:spPr>
        <p:txBody>
          <a:bodyPr anchorCtr="0" anchor="ctr" bIns="91425" lIns="91425" spcFirstLastPara="1" rIns="91425" wrap="square" tIns="91425"/>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51" name="Google Shape;51;p7"/>
          <p:cNvSpPr txBox="1"/>
          <p:nvPr>
            <p:ph idx="10" type="dt"/>
          </p:nvPr>
        </p:nvSpPr>
        <p:spPr>
          <a:xfrm>
            <a:off x="838200" y="6356350"/>
            <a:ext cx="2743200" cy="365125"/>
          </a:xfrm>
          <a:prstGeom prst="rect">
            <a:avLst/>
          </a:prstGeom>
          <a:noFill/>
          <a:ln>
            <a:noFill/>
          </a:ln>
        </p:spPr>
        <p:txBody>
          <a:bodyPr anchorCtr="0" anchor="ctr" bIns="91425" lIns="91425" spcFirstLastPara="1" rIns="91425" wrap="square" tIns="91425"/>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2" name="Google Shape;52;p7"/>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3" name="Google Shape;53;p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Calibri"/>
                <a:ea typeface="Calibri"/>
                <a:cs typeface="Calibri"/>
                <a:sym typeface="Calibri"/>
              </a:defRPr>
            </a:lvl1pPr>
            <a:lvl2pPr indent="0" lvl="1" marL="0" marR="0" rtl="0" algn="r">
              <a:spcBef>
                <a:spcPts val="0"/>
              </a:spcBef>
              <a:buNone/>
              <a:defRPr sz="1200">
                <a:solidFill>
                  <a:srgbClr val="888888"/>
                </a:solidFill>
                <a:latin typeface="Calibri"/>
                <a:ea typeface="Calibri"/>
                <a:cs typeface="Calibri"/>
                <a:sym typeface="Calibri"/>
              </a:defRPr>
            </a:lvl2pPr>
            <a:lvl3pPr indent="0" lvl="2" marL="0" marR="0" rtl="0" algn="r">
              <a:spcBef>
                <a:spcPts val="0"/>
              </a:spcBef>
              <a:buNone/>
              <a:defRPr sz="1200">
                <a:solidFill>
                  <a:srgbClr val="888888"/>
                </a:solidFill>
                <a:latin typeface="Calibri"/>
                <a:ea typeface="Calibri"/>
                <a:cs typeface="Calibri"/>
                <a:sym typeface="Calibri"/>
              </a:defRPr>
            </a:lvl3pPr>
            <a:lvl4pPr indent="0" lvl="3" marL="0" marR="0" rtl="0" algn="r">
              <a:spcBef>
                <a:spcPts val="0"/>
              </a:spcBef>
              <a:buNone/>
              <a:defRPr sz="1200">
                <a:solidFill>
                  <a:srgbClr val="888888"/>
                </a:solidFill>
                <a:latin typeface="Calibri"/>
                <a:ea typeface="Calibri"/>
                <a:cs typeface="Calibri"/>
                <a:sym typeface="Calibri"/>
              </a:defRPr>
            </a:lvl4pPr>
            <a:lvl5pPr indent="0" lvl="4" marL="0" marR="0" rtl="0" algn="r">
              <a:spcBef>
                <a:spcPts val="0"/>
              </a:spcBef>
              <a:buNone/>
              <a:defRPr sz="1200">
                <a:solidFill>
                  <a:srgbClr val="888888"/>
                </a:solidFill>
                <a:latin typeface="Calibri"/>
                <a:ea typeface="Calibri"/>
                <a:cs typeface="Calibri"/>
                <a:sym typeface="Calibri"/>
              </a:defRPr>
            </a:lvl5pPr>
            <a:lvl6pPr indent="0" lvl="5" marL="0" marR="0" rtl="0" algn="r">
              <a:spcBef>
                <a:spcPts val="0"/>
              </a:spcBef>
              <a:buNone/>
              <a:defRPr sz="1200">
                <a:solidFill>
                  <a:srgbClr val="888888"/>
                </a:solidFill>
                <a:latin typeface="Calibri"/>
                <a:ea typeface="Calibri"/>
                <a:cs typeface="Calibri"/>
                <a:sym typeface="Calibri"/>
              </a:defRPr>
            </a:lvl6pPr>
            <a:lvl7pPr indent="0" lvl="6" marL="0" marR="0" rtl="0" algn="r">
              <a:spcBef>
                <a:spcPts val="0"/>
              </a:spcBef>
              <a:buNone/>
              <a:defRPr sz="1200">
                <a:solidFill>
                  <a:srgbClr val="888888"/>
                </a:solidFill>
                <a:latin typeface="Calibri"/>
                <a:ea typeface="Calibri"/>
                <a:cs typeface="Calibri"/>
                <a:sym typeface="Calibri"/>
              </a:defRPr>
            </a:lvl7pPr>
            <a:lvl8pPr indent="0" lvl="7" marL="0" marR="0" rtl="0" algn="r">
              <a:spcBef>
                <a:spcPts val="0"/>
              </a:spcBef>
              <a:buNone/>
              <a:defRPr sz="1200">
                <a:solidFill>
                  <a:srgbClr val="888888"/>
                </a:solidFill>
                <a:latin typeface="Calibri"/>
                <a:ea typeface="Calibri"/>
                <a:cs typeface="Calibri"/>
                <a:sym typeface="Calibri"/>
              </a:defRPr>
            </a:lvl8pPr>
            <a:lvl9pPr indent="0" lvl="8" marL="0" marR="0" rtl="0" algn="r">
              <a:spcBef>
                <a:spcPts val="0"/>
              </a:spcBef>
              <a:buNone/>
              <a:defRPr sz="1200">
                <a:solidFill>
                  <a:srgbClr val="888888"/>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4" name="Shape 54"/>
        <p:cNvGrpSpPr/>
        <p:nvPr/>
      </p:nvGrpSpPr>
      <p:grpSpPr>
        <a:xfrm>
          <a:off x="0" y="0"/>
          <a:ext cx="0" cy="0"/>
          <a:chOff x="0" y="0"/>
          <a:chExt cx="0" cy="0"/>
        </a:xfrm>
      </p:grpSpPr>
      <p:sp>
        <p:nvSpPr>
          <p:cNvPr id="55" name="Google Shape;55;p8"/>
          <p:cNvSpPr txBox="1"/>
          <p:nvPr>
            <p:ph idx="10" type="dt"/>
          </p:nvPr>
        </p:nvSpPr>
        <p:spPr>
          <a:xfrm>
            <a:off x="838200" y="6356350"/>
            <a:ext cx="2743200" cy="365125"/>
          </a:xfrm>
          <a:prstGeom prst="rect">
            <a:avLst/>
          </a:prstGeom>
          <a:noFill/>
          <a:ln>
            <a:noFill/>
          </a:ln>
        </p:spPr>
        <p:txBody>
          <a:bodyPr anchorCtr="0" anchor="ctr" bIns="91425" lIns="91425" spcFirstLastPara="1" rIns="91425" wrap="square" tIns="91425"/>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6" name="Google Shape;56;p8"/>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7" name="Google Shape;57;p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Calibri"/>
                <a:ea typeface="Calibri"/>
                <a:cs typeface="Calibri"/>
                <a:sym typeface="Calibri"/>
              </a:defRPr>
            </a:lvl1pPr>
            <a:lvl2pPr indent="0" lvl="1" marL="0" marR="0" rtl="0" algn="r">
              <a:spcBef>
                <a:spcPts val="0"/>
              </a:spcBef>
              <a:buNone/>
              <a:defRPr sz="1200">
                <a:solidFill>
                  <a:srgbClr val="888888"/>
                </a:solidFill>
                <a:latin typeface="Calibri"/>
                <a:ea typeface="Calibri"/>
                <a:cs typeface="Calibri"/>
                <a:sym typeface="Calibri"/>
              </a:defRPr>
            </a:lvl2pPr>
            <a:lvl3pPr indent="0" lvl="2" marL="0" marR="0" rtl="0" algn="r">
              <a:spcBef>
                <a:spcPts val="0"/>
              </a:spcBef>
              <a:buNone/>
              <a:defRPr sz="1200">
                <a:solidFill>
                  <a:srgbClr val="888888"/>
                </a:solidFill>
                <a:latin typeface="Calibri"/>
                <a:ea typeface="Calibri"/>
                <a:cs typeface="Calibri"/>
                <a:sym typeface="Calibri"/>
              </a:defRPr>
            </a:lvl3pPr>
            <a:lvl4pPr indent="0" lvl="3" marL="0" marR="0" rtl="0" algn="r">
              <a:spcBef>
                <a:spcPts val="0"/>
              </a:spcBef>
              <a:buNone/>
              <a:defRPr sz="1200">
                <a:solidFill>
                  <a:srgbClr val="888888"/>
                </a:solidFill>
                <a:latin typeface="Calibri"/>
                <a:ea typeface="Calibri"/>
                <a:cs typeface="Calibri"/>
                <a:sym typeface="Calibri"/>
              </a:defRPr>
            </a:lvl4pPr>
            <a:lvl5pPr indent="0" lvl="4" marL="0" marR="0" rtl="0" algn="r">
              <a:spcBef>
                <a:spcPts val="0"/>
              </a:spcBef>
              <a:buNone/>
              <a:defRPr sz="1200">
                <a:solidFill>
                  <a:srgbClr val="888888"/>
                </a:solidFill>
                <a:latin typeface="Calibri"/>
                <a:ea typeface="Calibri"/>
                <a:cs typeface="Calibri"/>
                <a:sym typeface="Calibri"/>
              </a:defRPr>
            </a:lvl5pPr>
            <a:lvl6pPr indent="0" lvl="5" marL="0" marR="0" rtl="0" algn="r">
              <a:spcBef>
                <a:spcPts val="0"/>
              </a:spcBef>
              <a:buNone/>
              <a:defRPr sz="1200">
                <a:solidFill>
                  <a:srgbClr val="888888"/>
                </a:solidFill>
                <a:latin typeface="Calibri"/>
                <a:ea typeface="Calibri"/>
                <a:cs typeface="Calibri"/>
                <a:sym typeface="Calibri"/>
              </a:defRPr>
            </a:lvl6pPr>
            <a:lvl7pPr indent="0" lvl="6" marL="0" marR="0" rtl="0" algn="r">
              <a:spcBef>
                <a:spcPts val="0"/>
              </a:spcBef>
              <a:buNone/>
              <a:defRPr sz="1200">
                <a:solidFill>
                  <a:srgbClr val="888888"/>
                </a:solidFill>
                <a:latin typeface="Calibri"/>
                <a:ea typeface="Calibri"/>
                <a:cs typeface="Calibri"/>
                <a:sym typeface="Calibri"/>
              </a:defRPr>
            </a:lvl7pPr>
            <a:lvl8pPr indent="0" lvl="7" marL="0" marR="0" rtl="0" algn="r">
              <a:spcBef>
                <a:spcPts val="0"/>
              </a:spcBef>
              <a:buNone/>
              <a:defRPr sz="1200">
                <a:solidFill>
                  <a:srgbClr val="888888"/>
                </a:solidFill>
                <a:latin typeface="Calibri"/>
                <a:ea typeface="Calibri"/>
                <a:cs typeface="Calibri"/>
                <a:sym typeface="Calibri"/>
              </a:defRPr>
            </a:lvl8pPr>
            <a:lvl9pPr indent="0" lvl="8" marL="0" marR="0" rtl="0" algn="r">
              <a:spcBef>
                <a:spcPts val="0"/>
              </a:spcBef>
              <a:buNone/>
              <a:defRPr sz="1200">
                <a:solidFill>
                  <a:srgbClr val="888888"/>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839788" y="457200"/>
            <a:ext cx="3932237" cy="1600200"/>
          </a:xfrm>
          <a:prstGeom prst="rect">
            <a:avLst/>
          </a:prstGeom>
          <a:noFill/>
          <a:ln>
            <a:noFill/>
          </a:ln>
        </p:spPr>
        <p:txBody>
          <a:bodyPr anchorCtr="0" anchor="b" bIns="91425" lIns="91425" spcFirstLastPara="1" rIns="91425" wrap="square" tIns="91425"/>
          <a:lstStyle>
            <a:lvl1pPr lvl="0" marR="0" rtl="0" algn="l">
              <a:lnSpc>
                <a:spcPct val="90000"/>
              </a:lnSpc>
              <a:spcBef>
                <a:spcPts val="0"/>
              </a:spcBef>
              <a:spcAft>
                <a:spcPts val="0"/>
              </a:spcAft>
              <a:buClr>
                <a:schemeClr val="dk1"/>
              </a:buClr>
              <a:buSzPts val="3200"/>
              <a:buFont typeface="Calibri"/>
              <a:buNone/>
              <a:defRPr b="0" i="0" sz="32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60" name="Google Shape;60;p9"/>
          <p:cNvSpPr txBox="1"/>
          <p:nvPr>
            <p:ph idx="1" type="body"/>
          </p:nvPr>
        </p:nvSpPr>
        <p:spPr>
          <a:xfrm>
            <a:off x="5183188" y="987425"/>
            <a:ext cx="6172200" cy="4873625"/>
          </a:xfrm>
          <a:prstGeom prst="rect">
            <a:avLst/>
          </a:prstGeom>
          <a:noFill/>
          <a:ln>
            <a:noFill/>
          </a:ln>
        </p:spPr>
        <p:txBody>
          <a:bodyPr anchorCtr="0" anchor="t" bIns="91425" lIns="91425" spcFirstLastPara="1" rIns="91425" wrap="square" tIns="91425"/>
          <a:lstStyle>
            <a:lvl1pPr indent="-431800" lvl="0" marL="457200" marR="0" rtl="0" algn="l">
              <a:lnSpc>
                <a:spcPct val="90000"/>
              </a:lnSpc>
              <a:spcBef>
                <a:spcPts val="100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lnSpc>
                <a:spcPct val="90000"/>
              </a:lnSpc>
              <a:spcBef>
                <a:spcPts val="5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61" name="Google Shape;61;p9"/>
          <p:cNvSpPr txBox="1"/>
          <p:nvPr>
            <p:ph idx="2" type="body"/>
          </p:nvPr>
        </p:nvSpPr>
        <p:spPr>
          <a:xfrm>
            <a:off x="839788" y="2057400"/>
            <a:ext cx="3932237" cy="3811588"/>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10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9pPr>
          </a:lstStyle>
          <a:p/>
        </p:txBody>
      </p:sp>
      <p:sp>
        <p:nvSpPr>
          <p:cNvPr id="62" name="Google Shape;62;p9"/>
          <p:cNvSpPr txBox="1"/>
          <p:nvPr>
            <p:ph idx="10" type="dt"/>
          </p:nvPr>
        </p:nvSpPr>
        <p:spPr>
          <a:xfrm>
            <a:off x="838200" y="6356350"/>
            <a:ext cx="2743200" cy="365125"/>
          </a:xfrm>
          <a:prstGeom prst="rect">
            <a:avLst/>
          </a:prstGeom>
          <a:noFill/>
          <a:ln>
            <a:noFill/>
          </a:ln>
        </p:spPr>
        <p:txBody>
          <a:bodyPr anchorCtr="0" anchor="ctr" bIns="91425" lIns="91425" spcFirstLastPara="1" rIns="91425" wrap="square" tIns="91425"/>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3" name="Google Shape;63;p9"/>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4" name="Google Shape;64;p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Calibri"/>
                <a:ea typeface="Calibri"/>
                <a:cs typeface="Calibri"/>
                <a:sym typeface="Calibri"/>
              </a:defRPr>
            </a:lvl1pPr>
            <a:lvl2pPr indent="0" lvl="1" marL="0" marR="0" rtl="0" algn="r">
              <a:spcBef>
                <a:spcPts val="0"/>
              </a:spcBef>
              <a:buNone/>
              <a:defRPr sz="1200">
                <a:solidFill>
                  <a:srgbClr val="888888"/>
                </a:solidFill>
                <a:latin typeface="Calibri"/>
                <a:ea typeface="Calibri"/>
                <a:cs typeface="Calibri"/>
                <a:sym typeface="Calibri"/>
              </a:defRPr>
            </a:lvl2pPr>
            <a:lvl3pPr indent="0" lvl="2" marL="0" marR="0" rtl="0" algn="r">
              <a:spcBef>
                <a:spcPts val="0"/>
              </a:spcBef>
              <a:buNone/>
              <a:defRPr sz="1200">
                <a:solidFill>
                  <a:srgbClr val="888888"/>
                </a:solidFill>
                <a:latin typeface="Calibri"/>
                <a:ea typeface="Calibri"/>
                <a:cs typeface="Calibri"/>
                <a:sym typeface="Calibri"/>
              </a:defRPr>
            </a:lvl3pPr>
            <a:lvl4pPr indent="0" lvl="3" marL="0" marR="0" rtl="0" algn="r">
              <a:spcBef>
                <a:spcPts val="0"/>
              </a:spcBef>
              <a:buNone/>
              <a:defRPr sz="1200">
                <a:solidFill>
                  <a:srgbClr val="888888"/>
                </a:solidFill>
                <a:latin typeface="Calibri"/>
                <a:ea typeface="Calibri"/>
                <a:cs typeface="Calibri"/>
                <a:sym typeface="Calibri"/>
              </a:defRPr>
            </a:lvl4pPr>
            <a:lvl5pPr indent="0" lvl="4" marL="0" marR="0" rtl="0" algn="r">
              <a:spcBef>
                <a:spcPts val="0"/>
              </a:spcBef>
              <a:buNone/>
              <a:defRPr sz="1200">
                <a:solidFill>
                  <a:srgbClr val="888888"/>
                </a:solidFill>
                <a:latin typeface="Calibri"/>
                <a:ea typeface="Calibri"/>
                <a:cs typeface="Calibri"/>
                <a:sym typeface="Calibri"/>
              </a:defRPr>
            </a:lvl5pPr>
            <a:lvl6pPr indent="0" lvl="5" marL="0" marR="0" rtl="0" algn="r">
              <a:spcBef>
                <a:spcPts val="0"/>
              </a:spcBef>
              <a:buNone/>
              <a:defRPr sz="1200">
                <a:solidFill>
                  <a:srgbClr val="888888"/>
                </a:solidFill>
                <a:latin typeface="Calibri"/>
                <a:ea typeface="Calibri"/>
                <a:cs typeface="Calibri"/>
                <a:sym typeface="Calibri"/>
              </a:defRPr>
            </a:lvl6pPr>
            <a:lvl7pPr indent="0" lvl="6" marL="0" marR="0" rtl="0" algn="r">
              <a:spcBef>
                <a:spcPts val="0"/>
              </a:spcBef>
              <a:buNone/>
              <a:defRPr sz="1200">
                <a:solidFill>
                  <a:srgbClr val="888888"/>
                </a:solidFill>
                <a:latin typeface="Calibri"/>
                <a:ea typeface="Calibri"/>
                <a:cs typeface="Calibri"/>
                <a:sym typeface="Calibri"/>
              </a:defRPr>
            </a:lvl7pPr>
            <a:lvl8pPr indent="0" lvl="7" marL="0" marR="0" rtl="0" algn="r">
              <a:spcBef>
                <a:spcPts val="0"/>
              </a:spcBef>
              <a:buNone/>
              <a:defRPr sz="1200">
                <a:solidFill>
                  <a:srgbClr val="888888"/>
                </a:solidFill>
                <a:latin typeface="Calibri"/>
                <a:ea typeface="Calibri"/>
                <a:cs typeface="Calibri"/>
                <a:sym typeface="Calibri"/>
              </a:defRPr>
            </a:lvl8pPr>
            <a:lvl9pPr indent="0" lvl="8" marL="0" marR="0" rtl="0" algn="r">
              <a:spcBef>
                <a:spcPts val="0"/>
              </a:spcBef>
              <a:buNone/>
              <a:defRPr sz="1200">
                <a:solidFill>
                  <a:srgbClr val="888888"/>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839788" y="457200"/>
            <a:ext cx="3932237" cy="1600200"/>
          </a:xfrm>
          <a:prstGeom prst="rect">
            <a:avLst/>
          </a:prstGeom>
          <a:noFill/>
          <a:ln>
            <a:noFill/>
          </a:ln>
        </p:spPr>
        <p:txBody>
          <a:bodyPr anchorCtr="0" anchor="b" bIns="91425" lIns="91425" spcFirstLastPara="1" rIns="91425" wrap="square" tIns="91425"/>
          <a:lstStyle>
            <a:lvl1pPr lvl="0" marR="0" rtl="0" algn="l">
              <a:lnSpc>
                <a:spcPct val="90000"/>
              </a:lnSpc>
              <a:spcBef>
                <a:spcPts val="0"/>
              </a:spcBef>
              <a:spcAft>
                <a:spcPts val="0"/>
              </a:spcAft>
              <a:buClr>
                <a:schemeClr val="dk1"/>
              </a:buClr>
              <a:buSzPts val="3200"/>
              <a:buFont typeface="Calibri"/>
              <a:buNone/>
              <a:defRPr b="0" i="0" sz="32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67" name="Google Shape;67;p10"/>
          <p:cNvSpPr/>
          <p:nvPr>
            <p:ph idx="2" type="pic"/>
          </p:nvPr>
        </p:nvSpPr>
        <p:spPr>
          <a:xfrm>
            <a:off x="5183188" y="987425"/>
            <a:ext cx="6172200" cy="4873625"/>
          </a:xfrm>
          <a:prstGeom prst="rect">
            <a:avLst/>
          </a:prstGeom>
          <a:noFill/>
          <a:ln>
            <a:noFill/>
          </a:ln>
        </p:spPr>
        <p:txBody>
          <a:bodyPr anchorCtr="0" anchor="t" bIns="91425" lIns="91425" spcFirstLastPara="1" rIns="91425" wrap="square" tIns="91425"/>
          <a:lstStyle>
            <a:lvl1pPr lvl="0" marR="0" rtl="0" algn="l">
              <a:lnSpc>
                <a:spcPct val="90000"/>
              </a:lnSpc>
              <a:spcBef>
                <a:spcPts val="1000"/>
              </a:spcBef>
              <a:spcAft>
                <a:spcPts val="0"/>
              </a:spcAft>
              <a:buClr>
                <a:schemeClr val="dk1"/>
              </a:buClr>
              <a:buSzPts val="3200"/>
              <a:buFont typeface="Arial"/>
              <a:buNone/>
              <a:defRPr b="0" i="0" sz="3200" u="none" cap="none" strike="noStrike">
                <a:solidFill>
                  <a:schemeClr val="dk1"/>
                </a:solidFill>
                <a:latin typeface="Calibri"/>
                <a:ea typeface="Calibri"/>
                <a:cs typeface="Calibri"/>
                <a:sym typeface="Calibri"/>
              </a:defRPr>
            </a:lvl1pPr>
            <a:lvl2pPr lvl="1" marR="0" rtl="0" algn="l">
              <a:lnSpc>
                <a:spcPct val="90000"/>
              </a:lnSpc>
              <a:spcBef>
                <a:spcPts val="50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68" name="Google Shape;68;p10"/>
          <p:cNvSpPr txBox="1"/>
          <p:nvPr>
            <p:ph idx="1" type="body"/>
          </p:nvPr>
        </p:nvSpPr>
        <p:spPr>
          <a:xfrm>
            <a:off x="839788" y="2057400"/>
            <a:ext cx="3932237" cy="3811588"/>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10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9pPr>
          </a:lstStyle>
          <a:p/>
        </p:txBody>
      </p:sp>
      <p:sp>
        <p:nvSpPr>
          <p:cNvPr id="69" name="Google Shape;69;p10"/>
          <p:cNvSpPr txBox="1"/>
          <p:nvPr>
            <p:ph idx="10" type="dt"/>
          </p:nvPr>
        </p:nvSpPr>
        <p:spPr>
          <a:xfrm>
            <a:off x="838200" y="6356350"/>
            <a:ext cx="2743200" cy="365125"/>
          </a:xfrm>
          <a:prstGeom prst="rect">
            <a:avLst/>
          </a:prstGeom>
          <a:noFill/>
          <a:ln>
            <a:noFill/>
          </a:ln>
        </p:spPr>
        <p:txBody>
          <a:bodyPr anchorCtr="0" anchor="ctr" bIns="91425" lIns="91425" spcFirstLastPara="1" rIns="91425" wrap="square" tIns="91425"/>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0" name="Google Shape;70;p10"/>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1" name="Google Shape;71;p1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Calibri"/>
                <a:ea typeface="Calibri"/>
                <a:cs typeface="Calibri"/>
                <a:sym typeface="Calibri"/>
              </a:defRPr>
            </a:lvl1pPr>
            <a:lvl2pPr indent="0" lvl="1" marL="0" marR="0" rtl="0" algn="r">
              <a:spcBef>
                <a:spcPts val="0"/>
              </a:spcBef>
              <a:buNone/>
              <a:defRPr sz="1200">
                <a:solidFill>
                  <a:srgbClr val="888888"/>
                </a:solidFill>
                <a:latin typeface="Calibri"/>
                <a:ea typeface="Calibri"/>
                <a:cs typeface="Calibri"/>
                <a:sym typeface="Calibri"/>
              </a:defRPr>
            </a:lvl2pPr>
            <a:lvl3pPr indent="0" lvl="2" marL="0" marR="0" rtl="0" algn="r">
              <a:spcBef>
                <a:spcPts val="0"/>
              </a:spcBef>
              <a:buNone/>
              <a:defRPr sz="1200">
                <a:solidFill>
                  <a:srgbClr val="888888"/>
                </a:solidFill>
                <a:latin typeface="Calibri"/>
                <a:ea typeface="Calibri"/>
                <a:cs typeface="Calibri"/>
                <a:sym typeface="Calibri"/>
              </a:defRPr>
            </a:lvl3pPr>
            <a:lvl4pPr indent="0" lvl="3" marL="0" marR="0" rtl="0" algn="r">
              <a:spcBef>
                <a:spcPts val="0"/>
              </a:spcBef>
              <a:buNone/>
              <a:defRPr sz="1200">
                <a:solidFill>
                  <a:srgbClr val="888888"/>
                </a:solidFill>
                <a:latin typeface="Calibri"/>
                <a:ea typeface="Calibri"/>
                <a:cs typeface="Calibri"/>
                <a:sym typeface="Calibri"/>
              </a:defRPr>
            </a:lvl4pPr>
            <a:lvl5pPr indent="0" lvl="4" marL="0" marR="0" rtl="0" algn="r">
              <a:spcBef>
                <a:spcPts val="0"/>
              </a:spcBef>
              <a:buNone/>
              <a:defRPr sz="1200">
                <a:solidFill>
                  <a:srgbClr val="888888"/>
                </a:solidFill>
                <a:latin typeface="Calibri"/>
                <a:ea typeface="Calibri"/>
                <a:cs typeface="Calibri"/>
                <a:sym typeface="Calibri"/>
              </a:defRPr>
            </a:lvl5pPr>
            <a:lvl6pPr indent="0" lvl="5" marL="0" marR="0" rtl="0" algn="r">
              <a:spcBef>
                <a:spcPts val="0"/>
              </a:spcBef>
              <a:buNone/>
              <a:defRPr sz="1200">
                <a:solidFill>
                  <a:srgbClr val="888888"/>
                </a:solidFill>
                <a:latin typeface="Calibri"/>
                <a:ea typeface="Calibri"/>
                <a:cs typeface="Calibri"/>
                <a:sym typeface="Calibri"/>
              </a:defRPr>
            </a:lvl6pPr>
            <a:lvl7pPr indent="0" lvl="6" marL="0" marR="0" rtl="0" algn="r">
              <a:spcBef>
                <a:spcPts val="0"/>
              </a:spcBef>
              <a:buNone/>
              <a:defRPr sz="1200">
                <a:solidFill>
                  <a:srgbClr val="888888"/>
                </a:solidFill>
                <a:latin typeface="Calibri"/>
                <a:ea typeface="Calibri"/>
                <a:cs typeface="Calibri"/>
                <a:sym typeface="Calibri"/>
              </a:defRPr>
            </a:lvl7pPr>
            <a:lvl8pPr indent="0" lvl="7" marL="0" marR="0" rtl="0" algn="r">
              <a:spcBef>
                <a:spcPts val="0"/>
              </a:spcBef>
              <a:buNone/>
              <a:defRPr sz="1200">
                <a:solidFill>
                  <a:srgbClr val="888888"/>
                </a:solidFill>
                <a:latin typeface="Calibri"/>
                <a:ea typeface="Calibri"/>
                <a:cs typeface="Calibri"/>
                <a:sym typeface="Calibri"/>
              </a:defRPr>
            </a:lvl8pPr>
            <a:lvl9pPr indent="0" lvl="8" marL="0" marR="0" rtl="0" algn="r">
              <a:spcBef>
                <a:spcPts val="0"/>
              </a:spcBef>
              <a:buNone/>
              <a:defRPr sz="1200">
                <a:solidFill>
                  <a:srgbClr val="888888"/>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838200" y="365125"/>
            <a:ext cx="10515600" cy="1325563"/>
          </a:xfrm>
          <a:prstGeom prst="rect">
            <a:avLst/>
          </a:prstGeom>
          <a:noFill/>
          <a:ln>
            <a:noFill/>
          </a:ln>
        </p:spPr>
        <p:txBody>
          <a:bodyPr anchorCtr="0" anchor="ctr" bIns="91425" lIns="91425" spcFirstLastPara="1" rIns="91425" wrap="square" tIns="91425"/>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
          <p:cNvSpPr txBox="1"/>
          <p:nvPr>
            <p:ph idx="1" type="body"/>
          </p:nvPr>
        </p:nvSpPr>
        <p:spPr>
          <a:xfrm>
            <a:off x="838200" y="1825625"/>
            <a:ext cx="10515600" cy="4351338"/>
          </a:xfrm>
          <a:prstGeom prst="rect">
            <a:avLst/>
          </a:prstGeom>
          <a:noFill/>
          <a:ln>
            <a:noFill/>
          </a:ln>
        </p:spPr>
        <p:txBody>
          <a:bodyPr anchorCtr="0" anchor="t" bIns="91425" lIns="91425" spcFirstLastPara="1" rIns="91425" wrap="square" tIns="91425"/>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1"/>
          <p:cNvSpPr txBox="1"/>
          <p:nvPr>
            <p:ph idx="10" type="dt"/>
          </p:nvPr>
        </p:nvSpPr>
        <p:spPr>
          <a:xfrm>
            <a:off x="838200" y="6356350"/>
            <a:ext cx="2743200" cy="365125"/>
          </a:xfrm>
          <a:prstGeom prst="rect">
            <a:avLst/>
          </a:prstGeom>
          <a:noFill/>
          <a:ln>
            <a:noFill/>
          </a:ln>
        </p:spPr>
        <p:txBody>
          <a:bodyPr anchorCtr="0" anchor="ctr" bIns="91425" lIns="91425" spcFirstLastPara="1" rIns="91425" wrap="square" tIns="91425"/>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1"/>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hyperlink" Target="https://goo.gl/Pn4WR9" TargetMode="External"/><Relationship Id="rId4" Type="http://schemas.openxmlformats.org/officeDocument/2006/relationships/hyperlink" Target="https://goo.gl/z4t6po"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0.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hyperlink" Target="https://goo.gl/paUAKn"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hyperlink" Target="https://goo.gl/h4mnSY"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hyperlink" Target="https://futurism.com/google-announces-new-api-that-can-detect-and-identify-objects-using-images/"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hyperlink" Target="https://www.varec.com/docs/PRO126_Runway_Safety.pdf"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3.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4.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8.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4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5.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17.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6.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4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4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24.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16.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9.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10.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22.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14.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26.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12.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13.jpg"/><Relationship Id="rId4" Type="http://schemas.openxmlformats.org/officeDocument/2006/relationships/image" Target="../media/image15.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19.jp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11.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18.jp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image" Target="../media/image29.jp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image" Target="../media/image37.jp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image" Target="../media/image36.jp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 Id="rId3" Type="http://schemas.openxmlformats.org/officeDocument/2006/relationships/image" Target="../media/image39.jp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 Id="rId3" Type="http://schemas.openxmlformats.org/officeDocument/2006/relationships/image" Target="../media/image21.png"/><Relationship Id="rId4" Type="http://schemas.openxmlformats.org/officeDocument/2006/relationships/image" Target="../media/image25.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 Id="rId3" Type="http://schemas.openxmlformats.org/officeDocument/2006/relationships/image" Target="../media/image23.png"/><Relationship Id="rId4" Type="http://schemas.openxmlformats.org/officeDocument/2006/relationships/image" Target="../media/image25.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 Id="rId3" Type="http://schemas.openxmlformats.org/officeDocument/2006/relationships/image" Target="../media/image34.jp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 Id="rId3" Type="http://schemas.openxmlformats.org/officeDocument/2006/relationships/image" Target="../media/image31.jp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 Id="rId3" Type="http://schemas.openxmlformats.org/officeDocument/2006/relationships/image" Target="../media/image30.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7.jp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 Id="rId3" Type="http://schemas.openxmlformats.org/officeDocument/2006/relationships/image" Target="../media/image38.jp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 Id="rId3" Type="http://schemas.openxmlformats.org/officeDocument/2006/relationships/image" Target="../media/image44.jp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 Id="rId3" Type="http://schemas.openxmlformats.org/officeDocument/2006/relationships/image" Target="../media/image27.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 Id="rId3" Type="http://schemas.openxmlformats.org/officeDocument/2006/relationships/image" Target="../media/image35.jp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 Id="rId3" Type="http://schemas.openxmlformats.org/officeDocument/2006/relationships/image" Target="../media/image28.png"/><Relationship Id="rId4" Type="http://schemas.openxmlformats.org/officeDocument/2006/relationships/image" Target="../media/image33.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 Id="rId3" Type="http://schemas.openxmlformats.org/officeDocument/2006/relationships/hyperlink" Target="https://goo.gl/aAhYxn" TargetMode="External"/><Relationship Id="rId4" Type="http://schemas.openxmlformats.org/officeDocument/2006/relationships/image" Target="../media/image32.jp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6.xml"/><Relationship Id="rId3" Type="http://schemas.openxmlformats.org/officeDocument/2006/relationships/hyperlink" Target="https://goo.gl/RhNcVg" TargetMode="External"/><Relationship Id="rId4" Type="http://schemas.openxmlformats.org/officeDocument/2006/relationships/image" Target="../media/image40.jp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9.xml"/><Relationship Id="rId3" Type="http://schemas.openxmlformats.org/officeDocument/2006/relationships/hyperlink" Target="https://goo.gl/mzpQmQ" TargetMode="External"/><Relationship Id="rId4" Type="http://schemas.openxmlformats.org/officeDocument/2006/relationships/image" Target="../media/image43.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hyperlink" Target="https://goo.gl/ck8Xcm" TargetMode="Externa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2.xml"/><Relationship Id="rId3" Type="http://schemas.openxmlformats.org/officeDocument/2006/relationships/hyperlink" Target="https://goo.gl/yJ3QD2" TargetMode="External"/><Relationship Id="rId4" Type="http://schemas.openxmlformats.org/officeDocument/2006/relationships/image" Target="../media/image45.jp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7.xml"/><Relationship Id="rId3" Type="http://schemas.openxmlformats.org/officeDocument/2006/relationships/hyperlink" Target="https://marvelapp.com/5hc885g" TargetMode="External"/><Relationship Id="rId4" Type="http://schemas.openxmlformats.org/officeDocument/2006/relationships/image" Target="../media/image42.png"/><Relationship Id="rId5" Type="http://schemas.openxmlformats.org/officeDocument/2006/relationships/image" Target="../media/image41.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8.xml"/><Relationship Id="rId3" Type="http://schemas.openxmlformats.org/officeDocument/2006/relationships/image" Target="../media/image11.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 name="Shape 88"/>
        <p:cNvGrpSpPr/>
        <p:nvPr/>
      </p:nvGrpSpPr>
      <p:grpSpPr>
        <a:xfrm>
          <a:off x="0" y="0"/>
          <a:ext cx="0" cy="0"/>
          <a:chOff x="0" y="0"/>
          <a:chExt cx="0" cy="0"/>
        </a:xfrm>
      </p:grpSpPr>
      <p:sp>
        <p:nvSpPr>
          <p:cNvPr id="89" name="Google Shape;89;p13"/>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Autofit/>
          </a:bodyPr>
          <a:lstStyle/>
          <a:p>
            <a:pPr indent="0" lvl="0" marL="0" marR="0" rtl="0" algn="ctr">
              <a:lnSpc>
                <a:spcPct val="90000"/>
              </a:lnSpc>
              <a:spcBef>
                <a:spcPts val="0"/>
              </a:spcBef>
              <a:spcAft>
                <a:spcPts val="0"/>
              </a:spcAft>
              <a:buClr>
                <a:schemeClr val="dk1"/>
              </a:buClr>
              <a:buSzPts val="6000"/>
              <a:buFont typeface="Calibri"/>
              <a:buNone/>
            </a:pPr>
            <a:r>
              <a:rPr i="0" lang="en-US" sz="6000" u="none" cap="none" strike="noStrike">
                <a:solidFill>
                  <a:schemeClr val="dk1"/>
                </a:solidFill>
                <a:latin typeface="Times New Roman"/>
                <a:ea typeface="Times New Roman"/>
                <a:cs typeface="Times New Roman"/>
                <a:sym typeface="Times New Roman"/>
              </a:rPr>
              <a:t>CP3405: Assessment 3 - Group (30%) </a:t>
            </a:r>
            <a:endParaRPr i="0" sz="6000" u="none" cap="none" strike="noStrike">
              <a:solidFill>
                <a:schemeClr val="dk1"/>
              </a:solidFill>
              <a:latin typeface="Times New Roman"/>
              <a:ea typeface="Times New Roman"/>
              <a:cs typeface="Times New Roman"/>
              <a:sym typeface="Times New Roman"/>
            </a:endParaRPr>
          </a:p>
        </p:txBody>
      </p:sp>
      <p:sp>
        <p:nvSpPr>
          <p:cNvPr id="90" name="Google Shape;90;p13"/>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chemeClr val="dk1"/>
              </a:buClr>
              <a:buSzPts val="2400"/>
              <a:buFont typeface="Arial"/>
              <a:buNone/>
            </a:pPr>
            <a:r>
              <a:rPr i="0" lang="en-US" sz="2400" u="none" cap="none" strike="noStrike">
                <a:solidFill>
                  <a:schemeClr val="dk1"/>
                </a:solidFill>
                <a:latin typeface="Times New Roman"/>
                <a:ea typeface="Times New Roman"/>
                <a:cs typeface="Times New Roman"/>
                <a:sym typeface="Times New Roman"/>
              </a:rPr>
              <a:t>Design Sprint Submission Template</a:t>
            </a:r>
            <a:endParaRPr>
              <a:latin typeface="Times New Roman"/>
              <a:ea typeface="Times New Roman"/>
              <a:cs typeface="Times New Roman"/>
              <a:sym typeface="Times New Roman"/>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6" name="Shape 246"/>
        <p:cNvGrpSpPr/>
        <p:nvPr/>
      </p:nvGrpSpPr>
      <p:grpSpPr>
        <a:xfrm>
          <a:off x="0" y="0"/>
          <a:ext cx="0" cy="0"/>
          <a:chOff x="0" y="0"/>
          <a:chExt cx="0" cy="0"/>
        </a:xfrm>
      </p:grpSpPr>
      <p:sp>
        <p:nvSpPr>
          <p:cNvPr id="247" name="Google Shape;247;p22"/>
          <p:cNvSpPr txBox="1"/>
          <p:nvPr>
            <p:ph type="title"/>
          </p:nvPr>
        </p:nvSpPr>
        <p:spPr>
          <a:xfrm>
            <a:off x="838200" y="365125"/>
            <a:ext cx="10515600" cy="13257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US">
                <a:latin typeface="Times New Roman"/>
                <a:ea typeface="Times New Roman"/>
                <a:cs typeface="Times New Roman"/>
                <a:sym typeface="Times New Roman"/>
              </a:rPr>
              <a:t>Primary Research 1 (contd.)</a:t>
            </a:r>
            <a:endParaRPr>
              <a:latin typeface="Times New Roman"/>
              <a:ea typeface="Times New Roman"/>
              <a:cs typeface="Times New Roman"/>
              <a:sym typeface="Times New Roman"/>
            </a:endParaRPr>
          </a:p>
        </p:txBody>
      </p:sp>
      <p:sp>
        <p:nvSpPr>
          <p:cNvPr id="248" name="Google Shape;248;p22"/>
          <p:cNvSpPr txBox="1"/>
          <p:nvPr>
            <p:ph idx="1" type="body"/>
          </p:nvPr>
        </p:nvSpPr>
        <p:spPr>
          <a:xfrm>
            <a:off x="744900" y="1690825"/>
            <a:ext cx="6072300" cy="4351200"/>
          </a:xfrm>
          <a:prstGeom prst="rect">
            <a:avLst/>
          </a:prstGeom>
        </p:spPr>
        <p:txBody>
          <a:bodyPr anchorCtr="0" anchor="t" bIns="91425" lIns="91425" spcFirstLastPara="1" rIns="91425" wrap="square" tIns="91425">
            <a:noAutofit/>
          </a:bodyPr>
          <a:lstStyle/>
          <a:p>
            <a:pPr indent="0" lvl="0" marL="0" rtl="0">
              <a:spcBef>
                <a:spcPts val="1000"/>
              </a:spcBef>
              <a:spcAft>
                <a:spcPts val="0"/>
              </a:spcAft>
              <a:buNone/>
            </a:pPr>
            <a:r>
              <a:rPr b="1" lang="en-US" sz="2400">
                <a:latin typeface="Times New Roman"/>
                <a:ea typeface="Times New Roman"/>
                <a:cs typeface="Times New Roman"/>
                <a:sym typeface="Times New Roman"/>
              </a:rPr>
              <a:t>Solution:</a:t>
            </a:r>
            <a:endParaRPr b="1" sz="2400">
              <a:latin typeface="Times New Roman"/>
              <a:ea typeface="Times New Roman"/>
              <a:cs typeface="Times New Roman"/>
              <a:sym typeface="Times New Roman"/>
            </a:endParaRPr>
          </a:p>
          <a:p>
            <a:pPr indent="0" lvl="0" marL="0">
              <a:spcBef>
                <a:spcPts val="1000"/>
              </a:spcBef>
              <a:spcAft>
                <a:spcPts val="0"/>
              </a:spcAft>
              <a:buClr>
                <a:schemeClr val="dk1"/>
              </a:buClr>
              <a:buSzPts val="1100"/>
              <a:buFont typeface="Arial"/>
              <a:buNone/>
            </a:pPr>
            <a:r>
              <a:rPr lang="en-US" sz="2400">
                <a:latin typeface="Times New Roman"/>
                <a:ea typeface="Times New Roman"/>
                <a:cs typeface="Times New Roman"/>
                <a:sym typeface="Times New Roman"/>
              </a:rPr>
              <a:t>Our application tries to offer a better solution to the problem identified. We plan to set up a runway monitoring system that will allow for a real-time identification of the instant threat. </a:t>
            </a:r>
            <a:endParaRPr sz="2400">
              <a:latin typeface="Times New Roman"/>
              <a:ea typeface="Times New Roman"/>
              <a:cs typeface="Times New Roman"/>
              <a:sym typeface="Times New Roman"/>
            </a:endParaRPr>
          </a:p>
          <a:p>
            <a:pPr indent="0" lvl="0" marL="0" rtl="0">
              <a:spcBef>
                <a:spcPts val="1000"/>
              </a:spcBef>
              <a:spcAft>
                <a:spcPts val="0"/>
              </a:spcAft>
              <a:buClr>
                <a:schemeClr val="dk1"/>
              </a:buClr>
              <a:buSzPts val="1100"/>
              <a:buFont typeface="Arial"/>
              <a:buNone/>
            </a:pPr>
            <a:r>
              <a:t/>
            </a:r>
            <a:endParaRPr sz="2400">
              <a:latin typeface="Times New Roman"/>
              <a:ea typeface="Times New Roman"/>
              <a:cs typeface="Times New Roman"/>
              <a:sym typeface="Times New Roman"/>
            </a:endParaRPr>
          </a:p>
          <a:p>
            <a:pPr indent="0" lvl="0" marL="0">
              <a:spcBef>
                <a:spcPts val="1000"/>
              </a:spcBef>
              <a:spcAft>
                <a:spcPts val="0"/>
              </a:spcAft>
              <a:buClr>
                <a:schemeClr val="dk1"/>
              </a:buClr>
              <a:buSzPts val="1100"/>
              <a:buFont typeface="Arial"/>
              <a:buNone/>
            </a:pPr>
            <a:r>
              <a:rPr lang="en-US" sz="2400">
                <a:latin typeface="Times New Roman"/>
                <a:ea typeface="Times New Roman"/>
                <a:cs typeface="Times New Roman"/>
                <a:sym typeface="Times New Roman"/>
              </a:rPr>
              <a:t>The use of thermal imaging will enhance the identifiability of the hazard in real-time.</a:t>
            </a:r>
            <a:endParaRPr sz="2400">
              <a:latin typeface="Times New Roman"/>
              <a:ea typeface="Times New Roman"/>
              <a:cs typeface="Times New Roman"/>
              <a:sym typeface="Times New Roman"/>
            </a:endParaRPr>
          </a:p>
          <a:p>
            <a:pPr indent="0" lvl="0" marL="0" rtl="0">
              <a:spcBef>
                <a:spcPts val="1000"/>
              </a:spcBef>
              <a:spcAft>
                <a:spcPts val="0"/>
              </a:spcAft>
              <a:buNone/>
            </a:pPr>
            <a:r>
              <a:t/>
            </a:r>
            <a:endParaRPr sz="2400">
              <a:latin typeface="Times New Roman"/>
              <a:ea typeface="Times New Roman"/>
              <a:cs typeface="Times New Roman"/>
              <a:sym typeface="Times New Roman"/>
            </a:endParaRPr>
          </a:p>
        </p:txBody>
      </p:sp>
      <p:pic>
        <p:nvPicPr>
          <p:cNvPr id="249" name="Google Shape;249;p22"/>
          <p:cNvPicPr preferRelativeResize="0"/>
          <p:nvPr/>
        </p:nvPicPr>
        <p:blipFill>
          <a:blip r:embed="rId3">
            <a:alphaModFix/>
          </a:blip>
          <a:stretch>
            <a:fillRect/>
          </a:stretch>
        </p:blipFill>
        <p:spPr>
          <a:xfrm>
            <a:off x="7294300" y="1724025"/>
            <a:ext cx="4541100" cy="34099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4" name="Shape 254"/>
        <p:cNvGrpSpPr/>
        <p:nvPr/>
      </p:nvGrpSpPr>
      <p:grpSpPr>
        <a:xfrm>
          <a:off x="0" y="0"/>
          <a:ext cx="0" cy="0"/>
          <a:chOff x="0" y="0"/>
          <a:chExt cx="0" cy="0"/>
        </a:xfrm>
      </p:grpSpPr>
      <p:sp>
        <p:nvSpPr>
          <p:cNvPr id="255" name="Google Shape;255;p23"/>
          <p:cNvSpPr txBox="1"/>
          <p:nvPr>
            <p:ph type="title"/>
          </p:nvPr>
        </p:nvSpPr>
        <p:spPr>
          <a:xfrm>
            <a:off x="838200" y="365125"/>
            <a:ext cx="10515600" cy="13257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US">
                <a:latin typeface="Times New Roman"/>
                <a:ea typeface="Times New Roman"/>
                <a:cs typeface="Times New Roman"/>
                <a:sym typeface="Times New Roman"/>
              </a:rPr>
              <a:t>Primary Research 2 - Detection Methods</a:t>
            </a:r>
            <a:endParaRPr>
              <a:latin typeface="Times New Roman"/>
              <a:ea typeface="Times New Roman"/>
              <a:cs typeface="Times New Roman"/>
              <a:sym typeface="Times New Roman"/>
            </a:endParaRPr>
          </a:p>
        </p:txBody>
      </p:sp>
      <p:sp>
        <p:nvSpPr>
          <p:cNvPr id="256" name="Google Shape;256;p23"/>
          <p:cNvSpPr txBox="1"/>
          <p:nvPr>
            <p:ph idx="1" type="body"/>
          </p:nvPr>
        </p:nvSpPr>
        <p:spPr>
          <a:xfrm>
            <a:off x="838200" y="1464675"/>
            <a:ext cx="10515600" cy="4351200"/>
          </a:xfrm>
          <a:prstGeom prst="rect">
            <a:avLst/>
          </a:prstGeom>
        </p:spPr>
        <p:txBody>
          <a:bodyPr anchorCtr="0" anchor="t" bIns="91425" lIns="91425" spcFirstLastPara="1" rIns="91425" wrap="square" tIns="91425">
            <a:noAutofit/>
          </a:bodyPr>
          <a:lstStyle/>
          <a:p>
            <a:pPr indent="0" lvl="0" marL="0">
              <a:spcBef>
                <a:spcPts val="1000"/>
              </a:spcBef>
              <a:spcAft>
                <a:spcPts val="0"/>
              </a:spcAft>
              <a:buNone/>
            </a:pPr>
            <a:r>
              <a:rPr b="1" lang="en-US">
                <a:latin typeface="Times New Roman"/>
                <a:ea typeface="Times New Roman"/>
                <a:cs typeface="Times New Roman"/>
                <a:sym typeface="Times New Roman"/>
              </a:rPr>
              <a:t>Title:</a:t>
            </a:r>
            <a:r>
              <a:rPr lang="en-US">
                <a:latin typeface="Times New Roman"/>
                <a:ea typeface="Times New Roman"/>
                <a:cs typeface="Times New Roman"/>
                <a:sym typeface="Times New Roman"/>
              </a:rPr>
              <a:t> </a:t>
            </a:r>
            <a:r>
              <a:rPr lang="en-US" u="sng">
                <a:latin typeface="Times New Roman"/>
                <a:ea typeface="Times New Roman"/>
                <a:cs typeface="Times New Roman"/>
                <a:sym typeface="Times New Roman"/>
              </a:rPr>
              <a:t>Singapore’s Unmanned Aerial Vehicle Regulations</a:t>
            </a:r>
            <a:endParaRPr u="sng">
              <a:latin typeface="Times New Roman"/>
              <a:ea typeface="Times New Roman"/>
              <a:cs typeface="Times New Roman"/>
              <a:sym typeface="Times New Roman"/>
            </a:endParaRPr>
          </a:p>
          <a:p>
            <a:pPr indent="0" lvl="0" marL="0">
              <a:spcBef>
                <a:spcPts val="1000"/>
              </a:spcBef>
              <a:spcAft>
                <a:spcPts val="0"/>
              </a:spcAft>
              <a:buNone/>
            </a:pPr>
            <a:r>
              <a:rPr b="1" lang="en-US">
                <a:latin typeface="Times New Roman"/>
                <a:ea typeface="Times New Roman"/>
                <a:cs typeface="Times New Roman"/>
                <a:sym typeface="Times New Roman"/>
              </a:rPr>
              <a:t>Link: </a:t>
            </a:r>
            <a:r>
              <a:rPr lang="en-US" sz="2400" u="sng">
                <a:solidFill>
                  <a:schemeClr val="hlink"/>
                </a:solidFill>
                <a:latin typeface="Times New Roman"/>
                <a:ea typeface="Times New Roman"/>
                <a:cs typeface="Times New Roman"/>
                <a:sym typeface="Times New Roman"/>
                <a:hlinkClick r:id="rId3"/>
              </a:rPr>
              <a:t>https://goo.gl/Pn4WR9</a:t>
            </a:r>
            <a:r>
              <a:rPr b="1" lang="en-US" sz="2400">
                <a:latin typeface="Times New Roman"/>
                <a:ea typeface="Times New Roman"/>
                <a:cs typeface="Times New Roman"/>
                <a:sym typeface="Times New Roman"/>
              </a:rPr>
              <a:t> ; </a:t>
            </a:r>
            <a:r>
              <a:rPr lang="en-US" sz="2400" u="sng">
                <a:solidFill>
                  <a:schemeClr val="hlink"/>
                </a:solidFill>
                <a:latin typeface="Times New Roman"/>
                <a:ea typeface="Times New Roman"/>
                <a:cs typeface="Times New Roman"/>
                <a:sym typeface="Times New Roman"/>
                <a:hlinkClick r:id="rId4"/>
              </a:rPr>
              <a:t>https://goo.gl/z4t6po</a:t>
            </a:r>
            <a:endParaRPr>
              <a:latin typeface="Times New Roman"/>
              <a:ea typeface="Times New Roman"/>
              <a:cs typeface="Times New Roman"/>
              <a:sym typeface="Times New Roman"/>
            </a:endParaRPr>
          </a:p>
          <a:p>
            <a:pPr indent="0" lvl="0" marL="0">
              <a:spcBef>
                <a:spcPts val="1000"/>
              </a:spcBef>
              <a:spcAft>
                <a:spcPts val="0"/>
              </a:spcAft>
              <a:buNone/>
            </a:pPr>
            <a:r>
              <a:rPr b="1" lang="en-US">
                <a:latin typeface="Times New Roman"/>
                <a:ea typeface="Times New Roman"/>
                <a:cs typeface="Times New Roman"/>
                <a:sym typeface="Times New Roman"/>
              </a:rPr>
              <a:t>Description: </a:t>
            </a:r>
            <a:endParaRPr b="1">
              <a:latin typeface="Times New Roman"/>
              <a:ea typeface="Times New Roman"/>
              <a:cs typeface="Times New Roman"/>
              <a:sym typeface="Times New Roman"/>
            </a:endParaRPr>
          </a:p>
          <a:p>
            <a:pPr indent="0" lvl="0" marL="0" rtl="0">
              <a:spcBef>
                <a:spcPts val="1000"/>
              </a:spcBef>
              <a:spcAft>
                <a:spcPts val="0"/>
              </a:spcAft>
              <a:buNone/>
            </a:pPr>
            <a:r>
              <a:rPr lang="en-US" sz="2400">
                <a:latin typeface="Times New Roman"/>
                <a:ea typeface="Times New Roman"/>
                <a:cs typeface="Times New Roman"/>
                <a:sym typeface="Times New Roman"/>
              </a:rPr>
              <a:t>The Singapore Government has stringent restrictions in place on UAV/ Drone activity in their air space. In specific, airports are heavily regulated with a radius of 5km around them being an actively enforced no-fly zone. </a:t>
            </a:r>
            <a:endParaRPr sz="2400">
              <a:latin typeface="Times New Roman"/>
              <a:ea typeface="Times New Roman"/>
              <a:cs typeface="Times New Roman"/>
              <a:sym typeface="Times New Roman"/>
            </a:endParaRPr>
          </a:p>
          <a:p>
            <a:pPr indent="0" lvl="0" marL="0" rtl="0">
              <a:spcBef>
                <a:spcPts val="1000"/>
              </a:spcBef>
              <a:spcAft>
                <a:spcPts val="0"/>
              </a:spcAft>
              <a:buNone/>
            </a:pPr>
            <a:r>
              <a:t/>
            </a:r>
            <a:endParaRPr sz="2400">
              <a:latin typeface="Times New Roman"/>
              <a:ea typeface="Times New Roman"/>
              <a:cs typeface="Times New Roman"/>
              <a:sym typeface="Times New Roman"/>
            </a:endParaRPr>
          </a:p>
          <a:p>
            <a:pPr indent="0" lvl="0" marL="0">
              <a:spcBef>
                <a:spcPts val="1000"/>
              </a:spcBef>
              <a:spcAft>
                <a:spcPts val="0"/>
              </a:spcAft>
              <a:buNone/>
            </a:pPr>
            <a:r>
              <a:rPr lang="en-US" sz="2400">
                <a:latin typeface="Times New Roman"/>
                <a:ea typeface="Times New Roman"/>
                <a:cs typeface="Times New Roman"/>
                <a:sym typeface="Times New Roman"/>
              </a:rPr>
              <a:t>The first article above by the Civil Aviation Authority of Singapore (CAAS) describes important details and measures to be taken when operating drones in the country, as well as a permit application that is required in order to fly said drones legally and within your rights as a Singapore citizen.</a:t>
            </a:r>
            <a:endParaRPr sz="2400">
              <a:latin typeface="Times New Roman"/>
              <a:ea typeface="Times New Roman"/>
              <a:cs typeface="Times New Roman"/>
              <a:sym typeface="Times New Roman"/>
            </a:endParaRPr>
          </a:p>
          <a:p>
            <a:pPr indent="0" lvl="0" marL="0">
              <a:spcBef>
                <a:spcPts val="1000"/>
              </a:spcBef>
              <a:spcAft>
                <a:spcPts val="0"/>
              </a:spcAft>
              <a:buNone/>
            </a:pPr>
            <a:r>
              <a:t/>
            </a:r>
            <a:endParaRPr>
              <a:latin typeface="Times New Roman"/>
              <a:ea typeface="Times New Roman"/>
              <a:cs typeface="Times New Roman"/>
              <a:sym typeface="Times New Roman"/>
            </a:endParaRPr>
          </a:p>
          <a:p>
            <a:pPr indent="0" lvl="0" marL="0">
              <a:spcBef>
                <a:spcPts val="1000"/>
              </a:spcBef>
              <a:spcAft>
                <a:spcPts val="0"/>
              </a:spcAft>
              <a:buNone/>
            </a:pPr>
            <a:r>
              <a:t/>
            </a:r>
            <a:endParaRPr>
              <a:latin typeface="Times New Roman"/>
              <a:ea typeface="Times New Roman"/>
              <a:cs typeface="Times New Roman"/>
              <a:sym typeface="Times New Roman"/>
            </a:endParaRPr>
          </a:p>
          <a:p>
            <a:pPr indent="0" lvl="0" marL="0">
              <a:spcBef>
                <a:spcPts val="1000"/>
              </a:spcBef>
              <a:spcAft>
                <a:spcPts val="0"/>
              </a:spcAft>
              <a:buNone/>
            </a:pPr>
            <a:r>
              <a:t/>
            </a:r>
            <a:endParaRPr>
              <a:latin typeface="Times New Roman"/>
              <a:ea typeface="Times New Roman"/>
              <a:cs typeface="Times New Roman"/>
              <a:sym typeface="Times New Roman"/>
            </a:endParaRPr>
          </a:p>
          <a:p>
            <a:pPr indent="0" lvl="0" marL="0">
              <a:spcBef>
                <a:spcPts val="1000"/>
              </a:spcBef>
              <a:spcAft>
                <a:spcPts val="0"/>
              </a:spcAft>
              <a:buNone/>
            </a:pPr>
            <a:r>
              <a:t/>
            </a:r>
            <a:endParaRPr>
              <a:latin typeface="Times New Roman"/>
              <a:ea typeface="Times New Roman"/>
              <a:cs typeface="Times New Roman"/>
              <a:sym typeface="Times New Roman"/>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1" name="Shape 261"/>
        <p:cNvGrpSpPr/>
        <p:nvPr/>
      </p:nvGrpSpPr>
      <p:grpSpPr>
        <a:xfrm>
          <a:off x="0" y="0"/>
          <a:ext cx="0" cy="0"/>
          <a:chOff x="0" y="0"/>
          <a:chExt cx="0" cy="0"/>
        </a:xfrm>
      </p:grpSpPr>
      <p:sp>
        <p:nvSpPr>
          <p:cNvPr id="262" name="Google Shape;262;p24"/>
          <p:cNvSpPr txBox="1"/>
          <p:nvPr>
            <p:ph type="title"/>
          </p:nvPr>
        </p:nvSpPr>
        <p:spPr>
          <a:xfrm>
            <a:off x="838200" y="365125"/>
            <a:ext cx="10515600" cy="1325700"/>
          </a:xfrm>
          <a:prstGeom prst="rect">
            <a:avLst/>
          </a:prstGeom>
        </p:spPr>
        <p:txBody>
          <a:bodyPr anchorCtr="0" anchor="ctr" bIns="91425" lIns="91425" spcFirstLastPara="1" rIns="91425" wrap="square" tIns="91425">
            <a:noAutofit/>
          </a:bodyPr>
          <a:lstStyle/>
          <a:p>
            <a:pPr indent="0" lvl="0" marL="0">
              <a:spcBef>
                <a:spcPts val="0"/>
              </a:spcBef>
              <a:spcAft>
                <a:spcPts val="0"/>
              </a:spcAft>
              <a:buClr>
                <a:schemeClr val="dk1"/>
              </a:buClr>
              <a:buSzPts val="1100"/>
              <a:buFont typeface="Arial"/>
              <a:buNone/>
            </a:pPr>
            <a:r>
              <a:rPr lang="en-US">
                <a:latin typeface="Times New Roman"/>
                <a:ea typeface="Times New Roman"/>
                <a:cs typeface="Times New Roman"/>
                <a:sym typeface="Times New Roman"/>
              </a:rPr>
              <a:t>Primary Research 2 (contd.)</a:t>
            </a:r>
            <a:endParaRPr>
              <a:latin typeface="Times New Roman"/>
              <a:ea typeface="Times New Roman"/>
              <a:cs typeface="Times New Roman"/>
              <a:sym typeface="Times New Roman"/>
            </a:endParaRPr>
          </a:p>
        </p:txBody>
      </p:sp>
      <p:sp>
        <p:nvSpPr>
          <p:cNvPr id="263" name="Google Shape;263;p24"/>
          <p:cNvSpPr txBox="1"/>
          <p:nvPr>
            <p:ph idx="1" type="body"/>
          </p:nvPr>
        </p:nvSpPr>
        <p:spPr>
          <a:xfrm>
            <a:off x="838200" y="1464675"/>
            <a:ext cx="5298000" cy="5203500"/>
          </a:xfrm>
          <a:prstGeom prst="rect">
            <a:avLst/>
          </a:prstGeom>
        </p:spPr>
        <p:txBody>
          <a:bodyPr anchorCtr="0" anchor="t" bIns="91425" lIns="91425" spcFirstLastPara="1" rIns="91425" wrap="square" tIns="91425">
            <a:noAutofit/>
          </a:bodyPr>
          <a:lstStyle/>
          <a:p>
            <a:pPr indent="457200" lvl="0" marL="0" rtl="0">
              <a:spcBef>
                <a:spcPts val="1000"/>
              </a:spcBef>
              <a:spcAft>
                <a:spcPts val="0"/>
              </a:spcAft>
              <a:buNone/>
            </a:pPr>
            <a:r>
              <a:rPr lang="en-US" sz="1800">
                <a:latin typeface="Times New Roman"/>
                <a:ea typeface="Times New Roman"/>
                <a:cs typeface="Times New Roman"/>
                <a:sym typeface="Times New Roman"/>
              </a:rPr>
              <a:t>Our team after considering all these regulations in place, have decided that it is </a:t>
            </a:r>
            <a:r>
              <a:rPr b="1" lang="en-US" sz="1800">
                <a:latin typeface="Times New Roman"/>
                <a:ea typeface="Times New Roman"/>
                <a:cs typeface="Times New Roman"/>
                <a:sym typeface="Times New Roman"/>
              </a:rPr>
              <a:t>impractical</a:t>
            </a:r>
            <a:r>
              <a:rPr lang="en-US" sz="1800">
                <a:latin typeface="Times New Roman"/>
                <a:ea typeface="Times New Roman"/>
                <a:cs typeface="Times New Roman"/>
                <a:sym typeface="Times New Roman"/>
              </a:rPr>
              <a:t> to operate drones near the </a:t>
            </a:r>
            <a:r>
              <a:rPr lang="en-US" sz="1800">
                <a:latin typeface="Times New Roman"/>
                <a:ea typeface="Times New Roman"/>
                <a:cs typeface="Times New Roman"/>
                <a:sym typeface="Times New Roman"/>
              </a:rPr>
              <a:t>airport</a:t>
            </a:r>
            <a:r>
              <a:rPr lang="en-US" sz="1800">
                <a:latin typeface="Times New Roman"/>
                <a:ea typeface="Times New Roman"/>
                <a:cs typeface="Times New Roman"/>
                <a:sym typeface="Times New Roman"/>
              </a:rPr>
              <a:t> for surveillance because of the high risk of radio </a:t>
            </a:r>
            <a:r>
              <a:rPr lang="en-US" sz="1800">
                <a:latin typeface="Times New Roman"/>
                <a:ea typeface="Times New Roman"/>
                <a:cs typeface="Times New Roman"/>
                <a:sym typeface="Times New Roman"/>
              </a:rPr>
              <a:t>interference</a:t>
            </a:r>
            <a:r>
              <a:rPr lang="en-US" sz="1800">
                <a:latin typeface="Times New Roman"/>
                <a:ea typeface="Times New Roman"/>
                <a:cs typeface="Times New Roman"/>
                <a:sym typeface="Times New Roman"/>
              </a:rPr>
              <a:t> or </a:t>
            </a:r>
            <a:r>
              <a:rPr lang="en-US" sz="1800">
                <a:latin typeface="Times New Roman"/>
                <a:ea typeface="Times New Roman"/>
                <a:cs typeface="Times New Roman"/>
                <a:sym typeface="Times New Roman"/>
              </a:rPr>
              <a:t>worst</a:t>
            </a:r>
            <a:r>
              <a:rPr lang="en-US" sz="1800">
                <a:latin typeface="Times New Roman"/>
                <a:ea typeface="Times New Roman"/>
                <a:cs typeface="Times New Roman"/>
                <a:sym typeface="Times New Roman"/>
              </a:rPr>
              <a:t>-case scenario, direct collision onto incoming aircraft. Therefore by proceeding  with a stationary detection method, we eliminate the possibility of collision and due to physical network connections, eliminate the possibility of </a:t>
            </a:r>
            <a:r>
              <a:rPr lang="en-US" sz="1800">
                <a:latin typeface="Times New Roman"/>
                <a:ea typeface="Times New Roman"/>
                <a:cs typeface="Times New Roman"/>
                <a:sym typeface="Times New Roman"/>
              </a:rPr>
              <a:t>communication </a:t>
            </a:r>
            <a:r>
              <a:rPr lang="en-US" sz="1800">
                <a:latin typeface="Times New Roman"/>
                <a:ea typeface="Times New Roman"/>
                <a:cs typeface="Times New Roman"/>
                <a:sym typeface="Times New Roman"/>
              </a:rPr>
              <a:t>interference. </a:t>
            </a:r>
            <a:endParaRPr sz="1800">
              <a:latin typeface="Times New Roman"/>
              <a:ea typeface="Times New Roman"/>
              <a:cs typeface="Times New Roman"/>
              <a:sym typeface="Times New Roman"/>
            </a:endParaRPr>
          </a:p>
          <a:p>
            <a:pPr indent="457200" lvl="0" marL="0">
              <a:spcBef>
                <a:spcPts val="1000"/>
              </a:spcBef>
              <a:spcAft>
                <a:spcPts val="0"/>
              </a:spcAft>
              <a:buNone/>
            </a:pPr>
            <a:r>
              <a:rPr lang="en-US" sz="1800">
                <a:latin typeface="Times New Roman"/>
                <a:ea typeface="Times New Roman"/>
                <a:cs typeface="Times New Roman"/>
                <a:sym typeface="Times New Roman"/>
              </a:rPr>
              <a:t>We plan to propose a solution by implementing DUAL Camera/ Thermal imaging sensors at consistent intervals (100m ea.) over the length of the runway on its flanks. This in combination with our planned prototype will allow us to process the video data to reveal obstructions or wildlife on or near the runway and respond instantly by alerting the ground crew to the situation.</a:t>
            </a:r>
            <a:endParaRPr sz="1800">
              <a:latin typeface="Times New Roman"/>
              <a:ea typeface="Times New Roman"/>
              <a:cs typeface="Times New Roman"/>
              <a:sym typeface="Times New Roman"/>
            </a:endParaRPr>
          </a:p>
        </p:txBody>
      </p:sp>
      <p:pic>
        <p:nvPicPr>
          <p:cNvPr id="264" name="Google Shape;264;p24"/>
          <p:cNvPicPr preferRelativeResize="0"/>
          <p:nvPr/>
        </p:nvPicPr>
        <p:blipFill>
          <a:blip r:embed="rId3">
            <a:alphaModFix/>
          </a:blip>
          <a:stretch>
            <a:fillRect/>
          </a:stretch>
        </p:blipFill>
        <p:spPr>
          <a:xfrm>
            <a:off x="6288600" y="2053875"/>
            <a:ext cx="5750999" cy="377970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9" name="Shape 269"/>
        <p:cNvGrpSpPr/>
        <p:nvPr/>
      </p:nvGrpSpPr>
      <p:grpSpPr>
        <a:xfrm>
          <a:off x="0" y="0"/>
          <a:ext cx="0" cy="0"/>
          <a:chOff x="0" y="0"/>
          <a:chExt cx="0" cy="0"/>
        </a:xfrm>
      </p:grpSpPr>
      <p:sp>
        <p:nvSpPr>
          <p:cNvPr id="270" name="Google Shape;270;p25"/>
          <p:cNvSpPr txBox="1"/>
          <p:nvPr>
            <p:ph type="title"/>
          </p:nvPr>
        </p:nvSpPr>
        <p:spPr>
          <a:xfrm>
            <a:off x="838200" y="365125"/>
            <a:ext cx="10515600" cy="13257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US">
                <a:latin typeface="Times New Roman"/>
                <a:ea typeface="Times New Roman"/>
                <a:cs typeface="Times New Roman"/>
                <a:sym typeface="Times New Roman"/>
              </a:rPr>
              <a:t>Secondary Research 1</a:t>
            </a:r>
            <a:endParaRPr>
              <a:latin typeface="Times New Roman"/>
              <a:ea typeface="Times New Roman"/>
              <a:cs typeface="Times New Roman"/>
              <a:sym typeface="Times New Roman"/>
            </a:endParaRPr>
          </a:p>
        </p:txBody>
      </p:sp>
      <p:sp>
        <p:nvSpPr>
          <p:cNvPr id="271" name="Google Shape;271;p25"/>
          <p:cNvSpPr txBox="1"/>
          <p:nvPr>
            <p:ph idx="1" type="body"/>
          </p:nvPr>
        </p:nvSpPr>
        <p:spPr>
          <a:xfrm>
            <a:off x="838200" y="1609025"/>
            <a:ext cx="10515600" cy="4351200"/>
          </a:xfrm>
          <a:prstGeom prst="rect">
            <a:avLst/>
          </a:prstGeom>
        </p:spPr>
        <p:txBody>
          <a:bodyPr anchorCtr="0" anchor="t" bIns="91425" lIns="91425" spcFirstLastPara="1" rIns="91425" wrap="square" tIns="91425">
            <a:noAutofit/>
          </a:bodyPr>
          <a:lstStyle/>
          <a:p>
            <a:pPr indent="0" lvl="0" marL="0">
              <a:spcBef>
                <a:spcPts val="1000"/>
              </a:spcBef>
              <a:spcAft>
                <a:spcPts val="0"/>
              </a:spcAft>
              <a:buNone/>
            </a:pPr>
            <a:r>
              <a:rPr b="1" lang="en-US">
                <a:latin typeface="Times New Roman"/>
                <a:ea typeface="Times New Roman"/>
                <a:cs typeface="Times New Roman"/>
                <a:sym typeface="Times New Roman"/>
              </a:rPr>
              <a:t>Title:</a:t>
            </a:r>
            <a:r>
              <a:rPr lang="en-US">
                <a:latin typeface="Times New Roman"/>
                <a:ea typeface="Times New Roman"/>
                <a:cs typeface="Times New Roman"/>
                <a:sym typeface="Times New Roman"/>
              </a:rPr>
              <a:t> </a:t>
            </a:r>
            <a:r>
              <a:rPr lang="en-US" u="sng">
                <a:latin typeface="Times New Roman"/>
                <a:ea typeface="Times New Roman"/>
                <a:cs typeface="Times New Roman"/>
                <a:sym typeface="Times New Roman"/>
              </a:rPr>
              <a:t>Wildlife hazard at Changi</a:t>
            </a:r>
            <a:endParaRPr u="sng">
              <a:latin typeface="Times New Roman"/>
              <a:ea typeface="Times New Roman"/>
              <a:cs typeface="Times New Roman"/>
              <a:sym typeface="Times New Roman"/>
            </a:endParaRPr>
          </a:p>
          <a:p>
            <a:pPr indent="0" lvl="0" marL="0">
              <a:spcBef>
                <a:spcPts val="1000"/>
              </a:spcBef>
              <a:spcAft>
                <a:spcPts val="0"/>
              </a:spcAft>
              <a:buNone/>
            </a:pPr>
            <a:r>
              <a:rPr b="1" lang="en-US">
                <a:latin typeface="Times New Roman"/>
                <a:ea typeface="Times New Roman"/>
                <a:cs typeface="Times New Roman"/>
                <a:sym typeface="Times New Roman"/>
              </a:rPr>
              <a:t>Link:</a:t>
            </a:r>
            <a:r>
              <a:rPr lang="en-US">
                <a:latin typeface="Times New Roman"/>
                <a:ea typeface="Times New Roman"/>
                <a:cs typeface="Times New Roman"/>
                <a:sym typeface="Times New Roman"/>
              </a:rPr>
              <a:t> </a:t>
            </a:r>
            <a:r>
              <a:rPr lang="en-US" sz="2400" u="sng">
                <a:solidFill>
                  <a:schemeClr val="hlink"/>
                </a:solidFill>
                <a:latin typeface="Times New Roman"/>
                <a:ea typeface="Times New Roman"/>
                <a:cs typeface="Times New Roman"/>
                <a:sym typeface="Times New Roman"/>
                <a:hlinkClick r:id="rId3"/>
              </a:rPr>
              <a:t>https://goo.gl/paUAKn</a:t>
            </a:r>
            <a:endParaRPr sz="2400">
              <a:latin typeface="Times New Roman"/>
              <a:ea typeface="Times New Roman"/>
              <a:cs typeface="Times New Roman"/>
              <a:sym typeface="Times New Roman"/>
            </a:endParaRPr>
          </a:p>
          <a:p>
            <a:pPr indent="0" lvl="0" marL="0">
              <a:spcBef>
                <a:spcPts val="1000"/>
              </a:spcBef>
              <a:spcAft>
                <a:spcPts val="0"/>
              </a:spcAft>
              <a:buNone/>
            </a:pPr>
            <a:r>
              <a:rPr b="1" lang="en-US">
                <a:latin typeface="Times New Roman"/>
                <a:ea typeface="Times New Roman"/>
                <a:cs typeface="Times New Roman"/>
                <a:sym typeface="Times New Roman"/>
              </a:rPr>
              <a:t>Description:</a:t>
            </a:r>
            <a:r>
              <a:rPr lang="en-US">
                <a:latin typeface="Times New Roman"/>
                <a:ea typeface="Times New Roman"/>
                <a:cs typeface="Times New Roman"/>
                <a:sym typeface="Times New Roman"/>
              </a:rPr>
              <a:t> </a:t>
            </a:r>
            <a:endParaRPr>
              <a:latin typeface="Times New Roman"/>
              <a:ea typeface="Times New Roman"/>
              <a:cs typeface="Times New Roman"/>
              <a:sym typeface="Times New Roman"/>
            </a:endParaRPr>
          </a:p>
          <a:p>
            <a:pPr indent="0" lvl="0" marL="0">
              <a:spcBef>
                <a:spcPts val="1000"/>
              </a:spcBef>
              <a:spcAft>
                <a:spcPts val="0"/>
              </a:spcAft>
              <a:buNone/>
            </a:pPr>
            <a:r>
              <a:rPr lang="en-US">
                <a:latin typeface="Times New Roman"/>
                <a:ea typeface="Times New Roman"/>
                <a:cs typeface="Times New Roman"/>
                <a:sym typeface="Times New Roman"/>
              </a:rPr>
              <a:t>This article by Straits Times provides details on an Otter hazard at Changi airport in Nov-2017. Otters are known to burrow through the ground, and hence they likely dug under the security fences to get onto the runway tarmac. With our solution in place, these kinds of issues can be resolved in an accelerated time frame and with better efficiency.</a:t>
            </a:r>
            <a:endParaRPr>
              <a:latin typeface="Times New Roman"/>
              <a:ea typeface="Times New Roman"/>
              <a:cs typeface="Times New Roman"/>
              <a:sym typeface="Times New Roman"/>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6" name="Shape 276"/>
        <p:cNvGrpSpPr/>
        <p:nvPr/>
      </p:nvGrpSpPr>
      <p:grpSpPr>
        <a:xfrm>
          <a:off x="0" y="0"/>
          <a:ext cx="0" cy="0"/>
          <a:chOff x="0" y="0"/>
          <a:chExt cx="0" cy="0"/>
        </a:xfrm>
      </p:grpSpPr>
      <p:sp>
        <p:nvSpPr>
          <p:cNvPr id="277" name="Google Shape;277;p26"/>
          <p:cNvSpPr txBox="1"/>
          <p:nvPr>
            <p:ph type="title"/>
          </p:nvPr>
        </p:nvSpPr>
        <p:spPr>
          <a:xfrm>
            <a:off x="838200" y="365125"/>
            <a:ext cx="10515600" cy="1325700"/>
          </a:xfrm>
          <a:prstGeom prst="rect">
            <a:avLst/>
          </a:prstGeom>
        </p:spPr>
        <p:txBody>
          <a:bodyPr anchorCtr="0" anchor="ctr" bIns="91425" lIns="91425" spcFirstLastPara="1" rIns="91425" wrap="square" tIns="91425">
            <a:noAutofit/>
          </a:bodyPr>
          <a:lstStyle/>
          <a:p>
            <a:pPr indent="0" lvl="0" marL="0">
              <a:spcBef>
                <a:spcPts val="0"/>
              </a:spcBef>
              <a:spcAft>
                <a:spcPts val="0"/>
              </a:spcAft>
              <a:buClr>
                <a:schemeClr val="dk1"/>
              </a:buClr>
              <a:buSzPts val="1100"/>
              <a:buFont typeface="Arial"/>
              <a:buNone/>
            </a:pPr>
            <a:r>
              <a:rPr lang="en-US">
                <a:latin typeface="Times New Roman"/>
                <a:ea typeface="Times New Roman"/>
                <a:cs typeface="Times New Roman"/>
                <a:sym typeface="Times New Roman"/>
              </a:rPr>
              <a:t>Secondary Research 2</a:t>
            </a:r>
            <a:endParaRPr>
              <a:latin typeface="Times New Roman"/>
              <a:ea typeface="Times New Roman"/>
              <a:cs typeface="Times New Roman"/>
              <a:sym typeface="Times New Roman"/>
            </a:endParaRPr>
          </a:p>
        </p:txBody>
      </p:sp>
      <p:sp>
        <p:nvSpPr>
          <p:cNvPr id="278" name="Google Shape;278;p26"/>
          <p:cNvSpPr txBox="1"/>
          <p:nvPr>
            <p:ph idx="1" type="body"/>
          </p:nvPr>
        </p:nvSpPr>
        <p:spPr>
          <a:xfrm>
            <a:off x="838200" y="1634725"/>
            <a:ext cx="10515600" cy="4351200"/>
          </a:xfrm>
          <a:prstGeom prst="rect">
            <a:avLst/>
          </a:prstGeom>
        </p:spPr>
        <p:txBody>
          <a:bodyPr anchorCtr="0" anchor="t" bIns="91425" lIns="91425" spcFirstLastPara="1" rIns="91425" wrap="square" tIns="91425">
            <a:noAutofit/>
          </a:bodyPr>
          <a:lstStyle/>
          <a:p>
            <a:pPr indent="0" lvl="0" marL="0">
              <a:spcBef>
                <a:spcPts val="1000"/>
              </a:spcBef>
              <a:spcAft>
                <a:spcPts val="0"/>
              </a:spcAft>
              <a:buNone/>
            </a:pPr>
            <a:r>
              <a:rPr b="1" lang="en-US">
                <a:latin typeface="Times New Roman"/>
                <a:ea typeface="Times New Roman"/>
                <a:cs typeface="Times New Roman"/>
                <a:sym typeface="Times New Roman"/>
              </a:rPr>
              <a:t>Title: </a:t>
            </a:r>
            <a:r>
              <a:rPr lang="en-US" u="sng">
                <a:latin typeface="Times New Roman"/>
                <a:ea typeface="Times New Roman"/>
                <a:cs typeface="Times New Roman"/>
                <a:sym typeface="Times New Roman"/>
              </a:rPr>
              <a:t>Flight delays due to foggy weather</a:t>
            </a:r>
            <a:endParaRPr u="sng">
              <a:latin typeface="Times New Roman"/>
              <a:ea typeface="Times New Roman"/>
              <a:cs typeface="Times New Roman"/>
              <a:sym typeface="Times New Roman"/>
            </a:endParaRPr>
          </a:p>
          <a:p>
            <a:pPr indent="0" lvl="0" marL="0">
              <a:spcBef>
                <a:spcPts val="1000"/>
              </a:spcBef>
              <a:spcAft>
                <a:spcPts val="0"/>
              </a:spcAft>
              <a:buNone/>
            </a:pPr>
            <a:r>
              <a:rPr b="1" lang="en-US">
                <a:latin typeface="Times New Roman"/>
                <a:ea typeface="Times New Roman"/>
                <a:cs typeface="Times New Roman"/>
                <a:sym typeface="Times New Roman"/>
              </a:rPr>
              <a:t>Link: </a:t>
            </a:r>
            <a:r>
              <a:rPr lang="en-US" sz="2400" u="sng">
                <a:solidFill>
                  <a:schemeClr val="hlink"/>
                </a:solidFill>
                <a:latin typeface="Times New Roman"/>
                <a:ea typeface="Times New Roman"/>
                <a:cs typeface="Times New Roman"/>
                <a:sym typeface="Times New Roman"/>
                <a:hlinkClick r:id="rId3"/>
              </a:rPr>
              <a:t>https://goo.gl/h4mnSY</a:t>
            </a:r>
            <a:endParaRPr b="1" sz="2400">
              <a:latin typeface="Times New Roman"/>
              <a:ea typeface="Times New Roman"/>
              <a:cs typeface="Times New Roman"/>
              <a:sym typeface="Times New Roman"/>
            </a:endParaRPr>
          </a:p>
          <a:p>
            <a:pPr indent="0" lvl="0" marL="0">
              <a:spcBef>
                <a:spcPts val="1000"/>
              </a:spcBef>
              <a:spcAft>
                <a:spcPts val="0"/>
              </a:spcAft>
              <a:buNone/>
            </a:pPr>
            <a:r>
              <a:rPr b="1" lang="en-US">
                <a:latin typeface="Times New Roman"/>
                <a:ea typeface="Times New Roman"/>
                <a:cs typeface="Times New Roman"/>
                <a:sym typeface="Times New Roman"/>
              </a:rPr>
              <a:t>Description:</a:t>
            </a:r>
            <a:endParaRPr b="1">
              <a:latin typeface="Times New Roman"/>
              <a:ea typeface="Times New Roman"/>
              <a:cs typeface="Times New Roman"/>
              <a:sym typeface="Times New Roman"/>
            </a:endParaRPr>
          </a:p>
          <a:p>
            <a:pPr indent="0" lvl="0" marL="0">
              <a:spcBef>
                <a:spcPts val="1000"/>
              </a:spcBef>
              <a:spcAft>
                <a:spcPts val="0"/>
              </a:spcAft>
              <a:buNone/>
            </a:pPr>
            <a:r>
              <a:rPr b="1" lang="en-US">
                <a:latin typeface="Times New Roman"/>
                <a:ea typeface="Times New Roman"/>
                <a:cs typeface="Times New Roman"/>
                <a:sym typeface="Times New Roman"/>
              </a:rPr>
              <a:t>	</a:t>
            </a:r>
            <a:r>
              <a:rPr lang="en-US">
                <a:latin typeface="Times New Roman"/>
                <a:ea typeface="Times New Roman"/>
                <a:cs typeface="Times New Roman"/>
                <a:sym typeface="Times New Roman"/>
              </a:rPr>
              <a:t>This article describes the foggy weather that causes flights to often stay in a holding pattern and is prevented from landing at the airport and is hence delayed. Our solution, while it’s main objective is to detect wildlife and hazards, can also aid by providing a better visual feed using FLIR. This can provide a clearer picture to the ATC that helps reduce the number of delays by a considerable amount.</a:t>
            </a:r>
            <a:endParaRPr>
              <a:latin typeface="Times New Roman"/>
              <a:ea typeface="Times New Roman"/>
              <a:cs typeface="Times New Roman"/>
              <a:sym typeface="Times New Roman"/>
            </a:endParaRPr>
          </a:p>
          <a:p>
            <a:pPr indent="0" lvl="0" marL="0">
              <a:spcBef>
                <a:spcPts val="1000"/>
              </a:spcBef>
              <a:spcAft>
                <a:spcPts val="0"/>
              </a:spcAft>
              <a:buNone/>
            </a:pPr>
            <a:r>
              <a:rPr lang="en-US">
                <a:latin typeface="Times New Roman"/>
                <a:ea typeface="Times New Roman"/>
                <a:cs typeface="Times New Roman"/>
                <a:sym typeface="Times New Roman"/>
              </a:rPr>
              <a:t>	</a:t>
            </a:r>
            <a:endParaRPr>
              <a:latin typeface="Times New Roman"/>
              <a:ea typeface="Times New Roman"/>
              <a:cs typeface="Times New Roman"/>
              <a:sym typeface="Times New Roman"/>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3" name="Shape 283"/>
        <p:cNvGrpSpPr/>
        <p:nvPr/>
      </p:nvGrpSpPr>
      <p:grpSpPr>
        <a:xfrm>
          <a:off x="0" y="0"/>
          <a:ext cx="0" cy="0"/>
          <a:chOff x="0" y="0"/>
          <a:chExt cx="0" cy="0"/>
        </a:xfrm>
      </p:grpSpPr>
      <p:sp>
        <p:nvSpPr>
          <p:cNvPr id="284" name="Google Shape;284;p27"/>
          <p:cNvSpPr txBox="1"/>
          <p:nvPr>
            <p:ph type="title"/>
          </p:nvPr>
        </p:nvSpPr>
        <p:spPr>
          <a:xfrm>
            <a:off x="838200" y="365125"/>
            <a:ext cx="10515600" cy="1325700"/>
          </a:xfrm>
          <a:prstGeom prst="rect">
            <a:avLst/>
          </a:prstGeom>
        </p:spPr>
        <p:txBody>
          <a:bodyPr anchorCtr="0" anchor="ctr" bIns="91425" lIns="91425" spcFirstLastPara="1" rIns="91425" wrap="square" tIns="91425">
            <a:noAutofit/>
          </a:bodyPr>
          <a:lstStyle/>
          <a:p>
            <a:pPr indent="0" lvl="0" marL="0">
              <a:spcBef>
                <a:spcPts val="0"/>
              </a:spcBef>
              <a:spcAft>
                <a:spcPts val="0"/>
              </a:spcAft>
              <a:buClr>
                <a:schemeClr val="dk1"/>
              </a:buClr>
              <a:buSzPts val="1100"/>
              <a:buFont typeface="Arial"/>
              <a:buNone/>
            </a:pPr>
            <a:r>
              <a:rPr lang="en-US">
                <a:latin typeface="Times New Roman"/>
                <a:ea typeface="Times New Roman"/>
                <a:cs typeface="Times New Roman"/>
                <a:sym typeface="Times New Roman"/>
              </a:rPr>
              <a:t>Secondary Research 3</a:t>
            </a:r>
            <a:endParaRPr>
              <a:latin typeface="Times New Roman"/>
              <a:ea typeface="Times New Roman"/>
              <a:cs typeface="Times New Roman"/>
              <a:sym typeface="Times New Roman"/>
            </a:endParaRPr>
          </a:p>
        </p:txBody>
      </p:sp>
      <p:sp>
        <p:nvSpPr>
          <p:cNvPr id="285" name="Google Shape;285;p27"/>
          <p:cNvSpPr txBox="1"/>
          <p:nvPr>
            <p:ph idx="1" type="body"/>
          </p:nvPr>
        </p:nvSpPr>
        <p:spPr>
          <a:xfrm>
            <a:off x="838200" y="1690825"/>
            <a:ext cx="10515600" cy="4351200"/>
          </a:xfrm>
          <a:prstGeom prst="rect">
            <a:avLst/>
          </a:prstGeom>
        </p:spPr>
        <p:txBody>
          <a:bodyPr anchorCtr="0" anchor="t" bIns="91425" lIns="91425" spcFirstLastPara="1" rIns="91425" wrap="square" tIns="91425">
            <a:noAutofit/>
          </a:bodyPr>
          <a:lstStyle/>
          <a:p>
            <a:pPr indent="0" lvl="0" marL="0">
              <a:spcBef>
                <a:spcPts val="1000"/>
              </a:spcBef>
              <a:spcAft>
                <a:spcPts val="0"/>
              </a:spcAft>
              <a:buNone/>
            </a:pPr>
            <a:r>
              <a:rPr b="1" lang="en-US">
                <a:latin typeface="Times New Roman"/>
                <a:ea typeface="Times New Roman"/>
                <a:cs typeface="Times New Roman"/>
                <a:sym typeface="Times New Roman"/>
              </a:rPr>
              <a:t>Title: </a:t>
            </a:r>
            <a:r>
              <a:rPr lang="en-US" u="sng">
                <a:latin typeface="Times New Roman"/>
                <a:ea typeface="Times New Roman"/>
                <a:cs typeface="Times New Roman"/>
                <a:sym typeface="Times New Roman"/>
              </a:rPr>
              <a:t>API detecting objects using images</a:t>
            </a:r>
            <a:endParaRPr u="sng">
              <a:latin typeface="Times New Roman"/>
              <a:ea typeface="Times New Roman"/>
              <a:cs typeface="Times New Roman"/>
              <a:sym typeface="Times New Roman"/>
            </a:endParaRPr>
          </a:p>
          <a:p>
            <a:pPr indent="0" lvl="0" marL="0">
              <a:spcBef>
                <a:spcPts val="1000"/>
              </a:spcBef>
              <a:spcAft>
                <a:spcPts val="0"/>
              </a:spcAft>
              <a:buNone/>
            </a:pPr>
            <a:r>
              <a:rPr b="1" lang="en-US">
                <a:latin typeface="Times New Roman"/>
                <a:ea typeface="Times New Roman"/>
                <a:cs typeface="Times New Roman"/>
                <a:sym typeface="Times New Roman"/>
              </a:rPr>
              <a:t>Link:</a:t>
            </a:r>
            <a:r>
              <a:rPr lang="en-US" sz="2400" u="sng">
                <a:solidFill>
                  <a:schemeClr val="hlink"/>
                </a:solidFill>
                <a:latin typeface="Times New Roman"/>
                <a:ea typeface="Times New Roman"/>
                <a:cs typeface="Times New Roman"/>
                <a:sym typeface="Times New Roman"/>
                <a:hlinkClick r:id="rId3"/>
              </a:rPr>
              <a:t>https://futurism.com/google-announces-new-api-that-can-detect-and-identify-objects-using-images/</a:t>
            </a:r>
            <a:endParaRPr sz="2400">
              <a:latin typeface="Times New Roman"/>
              <a:ea typeface="Times New Roman"/>
              <a:cs typeface="Times New Roman"/>
              <a:sym typeface="Times New Roman"/>
            </a:endParaRPr>
          </a:p>
          <a:p>
            <a:pPr indent="0" lvl="0" marL="0">
              <a:spcBef>
                <a:spcPts val="1000"/>
              </a:spcBef>
              <a:spcAft>
                <a:spcPts val="0"/>
              </a:spcAft>
              <a:buNone/>
            </a:pPr>
            <a:r>
              <a:rPr b="1" lang="en-US">
                <a:latin typeface="Times New Roman"/>
                <a:ea typeface="Times New Roman"/>
                <a:cs typeface="Times New Roman"/>
                <a:sym typeface="Times New Roman"/>
              </a:rPr>
              <a:t>Description:</a:t>
            </a:r>
            <a:endParaRPr b="1">
              <a:latin typeface="Times New Roman"/>
              <a:ea typeface="Times New Roman"/>
              <a:cs typeface="Times New Roman"/>
              <a:sym typeface="Times New Roman"/>
            </a:endParaRPr>
          </a:p>
          <a:p>
            <a:pPr indent="0" lvl="0" marL="0">
              <a:spcBef>
                <a:spcPts val="1000"/>
              </a:spcBef>
              <a:spcAft>
                <a:spcPts val="0"/>
              </a:spcAft>
              <a:buNone/>
            </a:pPr>
            <a:r>
              <a:rPr lang="en-US" sz="2400">
                <a:latin typeface="Times New Roman"/>
                <a:ea typeface="Times New Roman"/>
                <a:cs typeface="Times New Roman"/>
                <a:sym typeface="Times New Roman"/>
              </a:rPr>
              <a:t>The article gives an overview of machine learning techniques can be used in detecting objects using images. Google’s tensor flow object detection is designed to work even on simple smart phones. These machine learning and data analysis can be explored further and used in identifying the obstacles on the airport runways in real time. </a:t>
            </a:r>
            <a:endParaRPr sz="2400">
              <a:latin typeface="Times New Roman"/>
              <a:ea typeface="Times New Roman"/>
              <a:cs typeface="Times New Roman"/>
              <a:sym typeface="Times New Roman"/>
            </a:endParaRPr>
          </a:p>
          <a:p>
            <a:pPr indent="0" lvl="0" marL="0">
              <a:spcBef>
                <a:spcPts val="1000"/>
              </a:spcBef>
              <a:spcAft>
                <a:spcPts val="0"/>
              </a:spcAft>
              <a:buNone/>
            </a:pPr>
            <a:r>
              <a:t/>
            </a:r>
            <a:endParaRPr sz="2400">
              <a:latin typeface="Times New Roman"/>
              <a:ea typeface="Times New Roman"/>
              <a:cs typeface="Times New Roman"/>
              <a:sym typeface="Times New Roman"/>
            </a:endParaRPr>
          </a:p>
          <a:p>
            <a:pPr indent="0" lvl="0" marL="0">
              <a:spcBef>
                <a:spcPts val="1000"/>
              </a:spcBef>
              <a:spcAft>
                <a:spcPts val="0"/>
              </a:spcAft>
              <a:buNone/>
            </a:pPr>
            <a:r>
              <a:t/>
            </a:r>
            <a:endParaRPr sz="2400">
              <a:latin typeface="Times New Roman"/>
              <a:ea typeface="Times New Roman"/>
              <a:cs typeface="Times New Roman"/>
              <a:sym typeface="Times New Roman"/>
            </a:endParaRPr>
          </a:p>
          <a:p>
            <a:pPr indent="0" lvl="0" marL="0">
              <a:spcBef>
                <a:spcPts val="1000"/>
              </a:spcBef>
              <a:spcAft>
                <a:spcPts val="0"/>
              </a:spcAft>
              <a:buNone/>
            </a:pPr>
            <a:r>
              <a:t/>
            </a:r>
            <a:endParaRPr>
              <a:latin typeface="Times New Roman"/>
              <a:ea typeface="Times New Roman"/>
              <a:cs typeface="Times New Roman"/>
              <a:sym typeface="Times New Roman"/>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0" name="Shape 290"/>
        <p:cNvGrpSpPr/>
        <p:nvPr/>
      </p:nvGrpSpPr>
      <p:grpSpPr>
        <a:xfrm>
          <a:off x="0" y="0"/>
          <a:ext cx="0" cy="0"/>
          <a:chOff x="0" y="0"/>
          <a:chExt cx="0" cy="0"/>
        </a:xfrm>
      </p:grpSpPr>
      <p:sp>
        <p:nvSpPr>
          <p:cNvPr id="291" name="Google Shape;291;p28"/>
          <p:cNvSpPr txBox="1"/>
          <p:nvPr>
            <p:ph type="title"/>
          </p:nvPr>
        </p:nvSpPr>
        <p:spPr>
          <a:xfrm>
            <a:off x="838200" y="365125"/>
            <a:ext cx="10515600" cy="1325700"/>
          </a:xfrm>
          <a:prstGeom prst="rect">
            <a:avLst/>
          </a:prstGeom>
        </p:spPr>
        <p:txBody>
          <a:bodyPr anchorCtr="0" anchor="ctr" bIns="91425" lIns="91425" spcFirstLastPara="1" rIns="91425" wrap="square" tIns="91425">
            <a:noAutofit/>
          </a:bodyPr>
          <a:lstStyle/>
          <a:p>
            <a:pPr indent="0" lvl="0" marL="0">
              <a:spcBef>
                <a:spcPts val="0"/>
              </a:spcBef>
              <a:spcAft>
                <a:spcPts val="0"/>
              </a:spcAft>
              <a:buClr>
                <a:schemeClr val="dk1"/>
              </a:buClr>
              <a:buSzPts val="1100"/>
              <a:buFont typeface="Arial"/>
              <a:buNone/>
            </a:pPr>
            <a:r>
              <a:rPr lang="en-US">
                <a:latin typeface="Times New Roman"/>
                <a:ea typeface="Times New Roman"/>
                <a:cs typeface="Times New Roman"/>
                <a:sym typeface="Times New Roman"/>
              </a:rPr>
              <a:t>Secondary Research 4</a:t>
            </a:r>
            <a:endParaRPr>
              <a:latin typeface="Times New Roman"/>
              <a:ea typeface="Times New Roman"/>
              <a:cs typeface="Times New Roman"/>
              <a:sym typeface="Times New Roman"/>
            </a:endParaRPr>
          </a:p>
        </p:txBody>
      </p:sp>
      <p:sp>
        <p:nvSpPr>
          <p:cNvPr id="292" name="Google Shape;292;p28"/>
          <p:cNvSpPr txBox="1"/>
          <p:nvPr>
            <p:ph idx="1" type="body"/>
          </p:nvPr>
        </p:nvSpPr>
        <p:spPr>
          <a:xfrm>
            <a:off x="838200" y="1690825"/>
            <a:ext cx="10515600" cy="4351200"/>
          </a:xfrm>
          <a:prstGeom prst="rect">
            <a:avLst/>
          </a:prstGeom>
        </p:spPr>
        <p:txBody>
          <a:bodyPr anchorCtr="0" anchor="t" bIns="91425" lIns="91425" spcFirstLastPara="1" rIns="91425" wrap="square" tIns="91425">
            <a:noAutofit/>
          </a:bodyPr>
          <a:lstStyle/>
          <a:p>
            <a:pPr indent="0" lvl="0" marL="0">
              <a:spcBef>
                <a:spcPts val="1000"/>
              </a:spcBef>
              <a:spcAft>
                <a:spcPts val="0"/>
              </a:spcAft>
              <a:buNone/>
            </a:pPr>
            <a:r>
              <a:rPr b="1" lang="en-US">
                <a:latin typeface="Times New Roman"/>
                <a:ea typeface="Times New Roman"/>
                <a:cs typeface="Times New Roman"/>
                <a:sym typeface="Times New Roman"/>
              </a:rPr>
              <a:t>Title: </a:t>
            </a:r>
            <a:r>
              <a:rPr lang="en-US" u="sng">
                <a:latin typeface="Times New Roman"/>
                <a:ea typeface="Times New Roman"/>
                <a:cs typeface="Times New Roman"/>
                <a:sym typeface="Times New Roman"/>
              </a:rPr>
              <a:t>Runway Safety Solutions</a:t>
            </a:r>
            <a:endParaRPr u="sng">
              <a:latin typeface="Times New Roman"/>
              <a:ea typeface="Times New Roman"/>
              <a:cs typeface="Times New Roman"/>
              <a:sym typeface="Times New Roman"/>
            </a:endParaRPr>
          </a:p>
          <a:p>
            <a:pPr indent="0" lvl="0" marL="0">
              <a:spcBef>
                <a:spcPts val="1000"/>
              </a:spcBef>
              <a:spcAft>
                <a:spcPts val="0"/>
              </a:spcAft>
              <a:buNone/>
            </a:pPr>
            <a:r>
              <a:rPr b="1" lang="en-US">
                <a:latin typeface="Times New Roman"/>
                <a:ea typeface="Times New Roman"/>
                <a:cs typeface="Times New Roman"/>
                <a:sym typeface="Times New Roman"/>
              </a:rPr>
              <a:t>Link</a:t>
            </a:r>
            <a:r>
              <a:rPr b="1" lang="en-US" sz="2400">
                <a:latin typeface="Times New Roman"/>
                <a:ea typeface="Times New Roman"/>
                <a:cs typeface="Times New Roman"/>
                <a:sym typeface="Times New Roman"/>
              </a:rPr>
              <a:t>: </a:t>
            </a:r>
            <a:r>
              <a:rPr lang="en-US" sz="2200" u="sng">
                <a:solidFill>
                  <a:schemeClr val="hlink"/>
                </a:solidFill>
                <a:latin typeface="Times New Roman"/>
                <a:ea typeface="Times New Roman"/>
                <a:cs typeface="Times New Roman"/>
                <a:sym typeface="Times New Roman"/>
                <a:hlinkClick r:id="rId3"/>
              </a:rPr>
              <a:t>https://www.varec.com/docs/PRO126_Runway_Safety.pdf</a:t>
            </a:r>
            <a:endParaRPr sz="2200">
              <a:latin typeface="Times New Roman"/>
              <a:ea typeface="Times New Roman"/>
              <a:cs typeface="Times New Roman"/>
              <a:sym typeface="Times New Roman"/>
            </a:endParaRPr>
          </a:p>
          <a:p>
            <a:pPr indent="0" lvl="0" marL="0">
              <a:spcBef>
                <a:spcPts val="1000"/>
              </a:spcBef>
              <a:spcAft>
                <a:spcPts val="0"/>
              </a:spcAft>
              <a:buNone/>
            </a:pPr>
            <a:r>
              <a:rPr b="1" lang="en-US">
                <a:latin typeface="Times New Roman"/>
                <a:ea typeface="Times New Roman"/>
                <a:cs typeface="Times New Roman"/>
                <a:sym typeface="Times New Roman"/>
              </a:rPr>
              <a:t>Description:</a:t>
            </a:r>
            <a:endParaRPr b="1">
              <a:latin typeface="Times New Roman"/>
              <a:ea typeface="Times New Roman"/>
              <a:cs typeface="Times New Roman"/>
              <a:sym typeface="Times New Roman"/>
            </a:endParaRPr>
          </a:p>
          <a:p>
            <a:pPr indent="0" lvl="0" marL="0">
              <a:spcBef>
                <a:spcPts val="1000"/>
              </a:spcBef>
              <a:spcAft>
                <a:spcPts val="0"/>
              </a:spcAft>
              <a:buNone/>
            </a:pPr>
            <a:r>
              <a:rPr lang="en-US" sz="2400">
                <a:latin typeface="Times New Roman"/>
                <a:ea typeface="Times New Roman"/>
                <a:cs typeface="Times New Roman"/>
                <a:sym typeface="Times New Roman"/>
              </a:rPr>
              <a:t>The article describes the challenges posed by the obstacles on the airport runways and suggests a novel solution to counter it. A Foreign object debris detection mechanism is suggested with the use of radar and camera optics to identify the obstacles. </a:t>
            </a:r>
            <a:endParaRPr sz="2400">
              <a:latin typeface="Times New Roman"/>
              <a:ea typeface="Times New Roman"/>
              <a:cs typeface="Times New Roman"/>
              <a:sym typeface="Times New Roman"/>
            </a:endParaRPr>
          </a:p>
          <a:p>
            <a:pPr indent="0" lvl="0" marL="0">
              <a:spcBef>
                <a:spcPts val="1000"/>
              </a:spcBef>
              <a:spcAft>
                <a:spcPts val="0"/>
              </a:spcAft>
              <a:buNone/>
            </a:pPr>
            <a:r>
              <a:rPr lang="en-US" sz="2400">
                <a:latin typeface="Times New Roman"/>
                <a:ea typeface="Times New Roman"/>
                <a:cs typeface="Times New Roman"/>
                <a:sym typeface="Times New Roman"/>
              </a:rPr>
              <a:t>We can use this idea to incorporate an added element in our design.</a:t>
            </a:r>
            <a:endParaRPr sz="2400">
              <a:latin typeface="Times New Roman"/>
              <a:ea typeface="Times New Roman"/>
              <a:cs typeface="Times New Roman"/>
              <a:sym typeface="Times New Roman"/>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7" name="Shape 297"/>
        <p:cNvGrpSpPr/>
        <p:nvPr/>
      </p:nvGrpSpPr>
      <p:grpSpPr>
        <a:xfrm>
          <a:off x="0" y="0"/>
          <a:ext cx="0" cy="0"/>
          <a:chOff x="0" y="0"/>
          <a:chExt cx="0" cy="0"/>
        </a:xfrm>
      </p:grpSpPr>
      <p:sp>
        <p:nvSpPr>
          <p:cNvPr id="298" name="Google Shape;298;p29"/>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i="0" lang="en-US" sz="4400" u="none" cap="none" strike="noStrike">
                <a:solidFill>
                  <a:schemeClr val="dk1"/>
                </a:solidFill>
                <a:latin typeface="Times New Roman"/>
                <a:ea typeface="Times New Roman"/>
                <a:cs typeface="Times New Roman"/>
                <a:sym typeface="Times New Roman"/>
              </a:rPr>
              <a:t>User/Problem Owner interviews</a:t>
            </a:r>
            <a:endParaRPr>
              <a:latin typeface="Times New Roman"/>
              <a:ea typeface="Times New Roman"/>
              <a:cs typeface="Times New Roman"/>
              <a:sym typeface="Times New Roman"/>
            </a:endParaRPr>
          </a:p>
        </p:txBody>
      </p:sp>
      <p:sp>
        <p:nvSpPr>
          <p:cNvPr id="299" name="Google Shape;299;p29"/>
          <p:cNvSpPr txBox="1"/>
          <p:nvPr>
            <p:ph idx="1" type="body"/>
          </p:nvPr>
        </p:nvSpPr>
        <p:spPr>
          <a:xfrm>
            <a:off x="838200" y="1837975"/>
            <a:ext cx="5899500" cy="43515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FF0000"/>
              </a:buClr>
              <a:buSzPts val="2800"/>
              <a:buFont typeface="Arial"/>
              <a:buNone/>
            </a:pPr>
            <a:r>
              <a:rPr lang="en-US" sz="2400">
                <a:solidFill>
                  <a:srgbClr val="000000"/>
                </a:solidFill>
                <a:latin typeface="Times New Roman"/>
                <a:ea typeface="Times New Roman"/>
                <a:cs typeface="Times New Roman"/>
                <a:sym typeface="Times New Roman"/>
              </a:rPr>
              <a:t>Our team performed 3-sets of interviews that targets broad areas of our idea. </a:t>
            </a:r>
            <a:endParaRPr sz="2400">
              <a:solidFill>
                <a:srgbClr val="000000"/>
              </a:solidFill>
              <a:latin typeface="Times New Roman"/>
              <a:ea typeface="Times New Roman"/>
              <a:cs typeface="Times New Roman"/>
              <a:sym typeface="Times New Roman"/>
            </a:endParaRPr>
          </a:p>
          <a:p>
            <a:pPr indent="0" lvl="0" marL="0" marR="0" rtl="0" algn="l">
              <a:lnSpc>
                <a:spcPct val="90000"/>
              </a:lnSpc>
              <a:spcBef>
                <a:spcPts val="0"/>
              </a:spcBef>
              <a:spcAft>
                <a:spcPts val="0"/>
              </a:spcAft>
              <a:buClr>
                <a:srgbClr val="FF0000"/>
              </a:buClr>
              <a:buSzPts val="2800"/>
              <a:buFont typeface="Arial"/>
              <a:buNone/>
            </a:pPr>
            <a:r>
              <a:t/>
            </a:r>
            <a:endParaRPr sz="2400">
              <a:solidFill>
                <a:srgbClr val="000000"/>
              </a:solidFill>
              <a:latin typeface="Times New Roman"/>
              <a:ea typeface="Times New Roman"/>
              <a:cs typeface="Times New Roman"/>
              <a:sym typeface="Times New Roman"/>
            </a:endParaRPr>
          </a:p>
          <a:p>
            <a:pPr indent="0" lvl="0" marL="0" marR="0" rtl="0" algn="l">
              <a:lnSpc>
                <a:spcPct val="90000"/>
              </a:lnSpc>
              <a:spcBef>
                <a:spcPts val="0"/>
              </a:spcBef>
              <a:spcAft>
                <a:spcPts val="0"/>
              </a:spcAft>
              <a:buClr>
                <a:srgbClr val="FF0000"/>
              </a:buClr>
              <a:buSzPts val="2800"/>
              <a:buFont typeface="Arial"/>
              <a:buNone/>
            </a:pPr>
            <a:r>
              <a:rPr lang="en-US" sz="2400">
                <a:solidFill>
                  <a:srgbClr val="000000"/>
                </a:solidFill>
                <a:latin typeface="Times New Roman"/>
                <a:ea typeface="Times New Roman"/>
                <a:cs typeface="Times New Roman"/>
                <a:sym typeface="Times New Roman"/>
              </a:rPr>
              <a:t>Our interviewees were selected so that they would have varying perspectives on the subject. Because of this, we would have moderately different results on which we could further build future sketches and paper prototypes.</a:t>
            </a:r>
            <a:endParaRPr sz="2400">
              <a:solidFill>
                <a:srgbClr val="000000"/>
              </a:solidFill>
              <a:latin typeface="Times New Roman"/>
              <a:ea typeface="Times New Roman"/>
              <a:cs typeface="Times New Roman"/>
              <a:sym typeface="Times New Roman"/>
            </a:endParaRPr>
          </a:p>
          <a:p>
            <a:pPr indent="0" lvl="0" marL="0" marR="0" rtl="0" algn="l">
              <a:lnSpc>
                <a:spcPct val="90000"/>
              </a:lnSpc>
              <a:spcBef>
                <a:spcPts val="0"/>
              </a:spcBef>
              <a:spcAft>
                <a:spcPts val="0"/>
              </a:spcAft>
              <a:buClr>
                <a:srgbClr val="FF0000"/>
              </a:buClr>
              <a:buSzPts val="2800"/>
              <a:buFont typeface="Arial"/>
              <a:buNone/>
            </a:pPr>
            <a:r>
              <a:t/>
            </a:r>
            <a:endParaRPr>
              <a:solidFill>
                <a:srgbClr val="FF0000"/>
              </a:solidFill>
              <a:latin typeface="Times New Roman"/>
              <a:ea typeface="Times New Roman"/>
              <a:cs typeface="Times New Roman"/>
              <a:sym typeface="Times New Roman"/>
            </a:endParaRPr>
          </a:p>
          <a:p>
            <a:pPr indent="0" lvl="0" marL="0" marR="0" rtl="0" algn="l">
              <a:lnSpc>
                <a:spcPct val="90000"/>
              </a:lnSpc>
              <a:spcBef>
                <a:spcPts val="0"/>
              </a:spcBef>
              <a:spcAft>
                <a:spcPts val="0"/>
              </a:spcAft>
              <a:buClr>
                <a:srgbClr val="FF0000"/>
              </a:buClr>
              <a:buSzPts val="2800"/>
              <a:buFont typeface="Arial"/>
              <a:buNone/>
            </a:pPr>
            <a:r>
              <a:t/>
            </a:r>
            <a:endParaRPr>
              <a:solidFill>
                <a:srgbClr val="FF0000"/>
              </a:solidFill>
              <a:latin typeface="Times New Roman"/>
              <a:ea typeface="Times New Roman"/>
              <a:cs typeface="Times New Roman"/>
              <a:sym typeface="Times New Roman"/>
            </a:endParaRPr>
          </a:p>
        </p:txBody>
      </p:sp>
      <p:pic>
        <p:nvPicPr>
          <p:cNvPr id="300" name="Google Shape;300;p29"/>
          <p:cNvPicPr preferRelativeResize="0"/>
          <p:nvPr/>
        </p:nvPicPr>
        <p:blipFill>
          <a:blip r:embed="rId3">
            <a:alphaModFix/>
          </a:blip>
          <a:stretch>
            <a:fillRect/>
          </a:stretch>
        </p:blipFill>
        <p:spPr>
          <a:xfrm>
            <a:off x="6862850" y="2239687"/>
            <a:ext cx="5149501" cy="2378627"/>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5" name="Shape 305"/>
        <p:cNvGrpSpPr/>
        <p:nvPr/>
      </p:nvGrpSpPr>
      <p:grpSpPr>
        <a:xfrm>
          <a:off x="0" y="0"/>
          <a:ext cx="0" cy="0"/>
          <a:chOff x="0" y="0"/>
          <a:chExt cx="0" cy="0"/>
        </a:xfrm>
      </p:grpSpPr>
      <p:sp>
        <p:nvSpPr>
          <p:cNvPr id="306" name="Google Shape;306;p30"/>
          <p:cNvSpPr txBox="1"/>
          <p:nvPr>
            <p:ph type="title"/>
          </p:nvPr>
        </p:nvSpPr>
        <p:spPr>
          <a:xfrm>
            <a:off x="838200" y="365125"/>
            <a:ext cx="10515600" cy="13257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US">
                <a:latin typeface="Times New Roman"/>
                <a:ea typeface="Times New Roman"/>
                <a:cs typeface="Times New Roman"/>
                <a:sym typeface="Times New Roman"/>
              </a:rPr>
              <a:t>User interview #1</a:t>
            </a:r>
            <a:endParaRPr>
              <a:latin typeface="Times New Roman"/>
              <a:ea typeface="Times New Roman"/>
              <a:cs typeface="Times New Roman"/>
              <a:sym typeface="Times New Roman"/>
            </a:endParaRPr>
          </a:p>
        </p:txBody>
      </p:sp>
      <p:sp>
        <p:nvSpPr>
          <p:cNvPr id="307" name="Google Shape;307;p30"/>
          <p:cNvSpPr txBox="1"/>
          <p:nvPr>
            <p:ph idx="1" type="body"/>
          </p:nvPr>
        </p:nvSpPr>
        <p:spPr>
          <a:xfrm>
            <a:off x="838200" y="1825625"/>
            <a:ext cx="4707600" cy="4595100"/>
          </a:xfrm>
          <a:prstGeom prst="rect">
            <a:avLst/>
          </a:prstGeom>
        </p:spPr>
        <p:txBody>
          <a:bodyPr anchorCtr="0" anchor="t" bIns="91425" lIns="91425" spcFirstLastPara="1" rIns="91425" wrap="square" tIns="91425">
            <a:noAutofit/>
          </a:bodyPr>
          <a:lstStyle/>
          <a:p>
            <a:pPr indent="0" lvl="0" marL="0">
              <a:spcBef>
                <a:spcPts val="1000"/>
              </a:spcBef>
              <a:spcAft>
                <a:spcPts val="0"/>
              </a:spcAft>
              <a:buNone/>
            </a:pPr>
            <a:r>
              <a:rPr b="1" lang="en-US">
                <a:latin typeface="Times New Roman"/>
                <a:ea typeface="Times New Roman"/>
                <a:cs typeface="Times New Roman"/>
                <a:sym typeface="Times New Roman"/>
              </a:rPr>
              <a:t>Name: Woochul</a:t>
            </a:r>
            <a:endParaRPr b="1">
              <a:latin typeface="Times New Roman"/>
              <a:ea typeface="Times New Roman"/>
              <a:cs typeface="Times New Roman"/>
              <a:sym typeface="Times New Roman"/>
            </a:endParaRPr>
          </a:p>
          <a:p>
            <a:pPr indent="0" lvl="0" marL="0">
              <a:spcBef>
                <a:spcPts val="1000"/>
              </a:spcBef>
              <a:spcAft>
                <a:spcPts val="0"/>
              </a:spcAft>
              <a:buNone/>
            </a:pPr>
            <a:r>
              <a:rPr lang="en-US">
                <a:latin typeface="Times New Roman"/>
                <a:ea typeface="Times New Roman"/>
                <a:cs typeface="Times New Roman"/>
                <a:sym typeface="Times New Roman"/>
              </a:rPr>
              <a:t>The interviewee was partially aware of the maintenance of the airport runways. He was not much concerned about the weather delays due to natural occurrences like rain. He considered delays due to obstructions a big issue.</a:t>
            </a:r>
            <a:endParaRPr>
              <a:latin typeface="Times New Roman"/>
              <a:ea typeface="Times New Roman"/>
              <a:cs typeface="Times New Roman"/>
              <a:sym typeface="Times New Roman"/>
            </a:endParaRPr>
          </a:p>
        </p:txBody>
      </p:sp>
      <p:pic>
        <p:nvPicPr>
          <p:cNvPr id="308" name="Google Shape;308;p30"/>
          <p:cNvPicPr preferRelativeResize="0"/>
          <p:nvPr/>
        </p:nvPicPr>
        <p:blipFill>
          <a:blip r:embed="rId3">
            <a:alphaModFix/>
          </a:blip>
          <a:stretch>
            <a:fillRect/>
          </a:stretch>
        </p:blipFill>
        <p:spPr>
          <a:xfrm>
            <a:off x="6706075" y="1558350"/>
            <a:ext cx="3631651" cy="4862377"/>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3" name="Shape 313"/>
        <p:cNvGrpSpPr/>
        <p:nvPr/>
      </p:nvGrpSpPr>
      <p:grpSpPr>
        <a:xfrm>
          <a:off x="0" y="0"/>
          <a:ext cx="0" cy="0"/>
          <a:chOff x="0" y="0"/>
          <a:chExt cx="0" cy="0"/>
        </a:xfrm>
      </p:grpSpPr>
      <p:sp>
        <p:nvSpPr>
          <p:cNvPr id="314" name="Google Shape;314;p31"/>
          <p:cNvSpPr txBox="1"/>
          <p:nvPr>
            <p:ph type="title"/>
          </p:nvPr>
        </p:nvSpPr>
        <p:spPr>
          <a:xfrm>
            <a:off x="838200" y="365125"/>
            <a:ext cx="10515600" cy="13257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US">
                <a:latin typeface="Times New Roman"/>
                <a:ea typeface="Times New Roman"/>
                <a:cs typeface="Times New Roman"/>
                <a:sym typeface="Times New Roman"/>
              </a:rPr>
              <a:t>User interview #2</a:t>
            </a:r>
            <a:endParaRPr>
              <a:latin typeface="Times New Roman"/>
              <a:ea typeface="Times New Roman"/>
              <a:cs typeface="Times New Roman"/>
              <a:sym typeface="Times New Roman"/>
            </a:endParaRPr>
          </a:p>
        </p:txBody>
      </p:sp>
      <p:sp>
        <p:nvSpPr>
          <p:cNvPr id="315" name="Google Shape;315;p31"/>
          <p:cNvSpPr txBox="1"/>
          <p:nvPr>
            <p:ph idx="1" type="body"/>
          </p:nvPr>
        </p:nvSpPr>
        <p:spPr>
          <a:xfrm>
            <a:off x="762000" y="1825625"/>
            <a:ext cx="5214900" cy="4351200"/>
          </a:xfrm>
          <a:prstGeom prst="rect">
            <a:avLst/>
          </a:prstGeom>
        </p:spPr>
        <p:txBody>
          <a:bodyPr anchorCtr="0" anchor="t" bIns="91425" lIns="91425" spcFirstLastPara="1" rIns="91425" wrap="square" tIns="91425">
            <a:noAutofit/>
          </a:bodyPr>
          <a:lstStyle/>
          <a:p>
            <a:pPr indent="0" lvl="0" marL="0">
              <a:spcBef>
                <a:spcPts val="1000"/>
              </a:spcBef>
              <a:spcAft>
                <a:spcPts val="0"/>
              </a:spcAft>
              <a:buNone/>
            </a:pPr>
            <a:r>
              <a:rPr b="1" lang="en-US">
                <a:latin typeface="Times New Roman"/>
                <a:ea typeface="Times New Roman"/>
                <a:cs typeface="Times New Roman"/>
                <a:sym typeface="Times New Roman"/>
              </a:rPr>
              <a:t>Name: </a:t>
            </a:r>
            <a:r>
              <a:rPr b="1" lang="en-US">
                <a:latin typeface="Times New Roman"/>
                <a:ea typeface="Times New Roman"/>
                <a:cs typeface="Times New Roman"/>
                <a:sym typeface="Times New Roman"/>
              </a:rPr>
              <a:t>Tawn</a:t>
            </a:r>
            <a:endParaRPr b="1">
              <a:latin typeface="Times New Roman"/>
              <a:ea typeface="Times New Roman"/>
              <a:cs typeface="Times New Roman"/>
              <a:sym typeface="Times New Roman"/>
            </a:endParaRPr>
          </a:p>
          <a:p>
            <a:pPr indent="0" lvl="0" marL="0">
              <a:spcBef>
                <a:spcPts val="1000"/>
              </a:spcBef>
              <a:spcAft>
                <a:spcPts val="0"/>
              </a:spcAft>
              <a:buNone/>
            </a:pPr>
            <a:r>
              <a:rPr lang="en-US">
                <a:latin typeface="Times New Roman"/>
                <a:ea typeface="Times New Roman"/>
                <a:cs typeface="Times New Roman"/>
                <a:sym typeface="Times New Roman"/>
              </a:rPr>
              <a:t>The interviewee was not familiar with any of the air maintenance activities that occur due to flight landings and take-offs. She was mostly concerned with the delays and opinioned thata it affects her a lot.</a:t>
            </a:r>
            <a:endParaRPr>
              <a:latin typeface="Times New Roman"/>
              <a:ea typeface="Times New Roman"/>
              <a:cs typeface="Times New Roman"/>
              <a:sym typeface="Times New Roman"/>
            </a:endParaRPr>
          </a:p>
        </p:txBody>
      </p:sp>
      <p:pic>
        <p:nvPicPr>
          <p:cNvPr id="316" name="Google Shape;316;p31"/>
          <p:cNvPicPr preferRelativeResize="0"/>
          <p:nvPr/>
        </p:nvPicPr>
        <p:blipFill>
          <a:blip r:embed="rId3">
            <a:alphaModFix/>
          </a:blip>
          <a:stretch>
            <a:fillRect/>
          </a:stretch>
        </p:blipFill>
        <p:spPr>
          <a:xfrm>
            <a:off x="6851726" y="1570038"/>
            <a:ext cx="3655624" cy="4862377"/>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 name="Shape 94"/>
        <p:cNvGrpSpPr/>
        <p:nvPr/>
      </p:nvGrpSpPr>
      <p:grpSpPr>
        <a:xfrm>
          <a:off x="0" y="0"/>
          <a:ext cx="0" cy="0"/>
          <a:chOff x="0" y="0"/>
          <a:chExt cx="0" cy="0"/>
        </a:xfrm>
      </p:grpSpPr>
      <p:sp>
        <p:nvSpPr>
          <p:cNvPr id="95" name="Google Shape;95;p1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4400"/>
              <a:buFont typeface="Calibri"/>
              <a:buNone/>
            </a:pPr>
            <a:r>
              <a:rPr i="0" lang="en-US" sz="4400" u="none" cap="none" strike="noStrike">
                <a:solidFill>
                  <a:schemeClr val="dk1"/>
                </a:solidFill>
                <a:latin typeface="Times New Roman"/>
                <a:ea typeface="Times New Roman"/>
                <a:cs typeface="Times New Roman"/>
                <a:sym typeface="Times New Roman"/>
              </a:rPr>
              <a:t>Group Members</a:t>
            </a:r>
            <a:endParaRPr i="0" sz="4400" u="none" cap="none" strike="noStrike">
              <a:solidFill>
                <a:schemeClr val="dk1"/>
              </a:solidFill>
              <a:latin typeface="Times New Roman"/>
              <a:ea typeface="Times New Roman"/>
              <a:cs typeface="Times New Roman"/>
              <a:sym typeface="Times New Roman"/>
            </a:endParaRPr>
          </a:p>
        </p:txBody>
      </p:sp>
      <p:graphicFrame>
        <p:nvGraphicFramePr>
          <p:cNvPr id="96" name="Google Shape;96;p14"/>
          <p:cNvGraphicFramePr/>
          <p:nvPr/>
        </p:nvGraphicFramePr>
        <p:xfrm>
          <a:off x="838197" y="1825625"/>
          <a:ext cx="3000000" cy="3000000"/>
        </p:xfrm>
        <a:graphic>
          <a:graphicData uri="http://schemas.openxmlformats.org/drawingml/2006/table">
            <a:tbl>
              <a:tblPr bandRow="1" firstRow="1">
                <a:noFill/>
                <a:tableStyleId>{ACA4510A-A715-47AB-87B1-D351CC7D633D}</a:tableStyleId>
              </a:tblPr>
              <a:tblGrid>
                <a:gridCol w="2313950"/>
                <a:gridCol w="1698050"/>
                <a:gridCol w="453975"/>
                <a:gridCol w="990050"/>
                <a:gridCol w="1747575"/>
                <a:gridCol w="1394550"/>
                <a:gridCol w="1917425"/>
              </a:tblGrid>
              <a:tr h="370850">
                <a:tc>
                  <a:txBody>
                    <a:bodyPr>
                      <a:noAutofit/>
                    </a:bodyPr>
                    <a:lstStyle/>
                    <a:p>
                      <a:pPr indent="0" lvl="0" marL="0" marR="0" rtl="0" algn="ctr">
                        <a:spcBef>
                          <a:spcPts val="0"/>
                        </a:spcBef>
                        <a:spcAft>
                          <a:spcPts val="0"/>
                        </a:spcAft>
                        <a:buNone/>
                      </a:pPr>
                      <a:r>
                        <a:rPr lang="en-US" sz="1800" u="none" cap="none" strike="noStrike">
                          <a:solidFill>
                            <a:srgbClr val="000000"/>
                          </a:solidFill>
                        </a:rPr>
                        <a:t>Name</a:t>
                      </a:r>
                      <a:endParaRPr sz="1800">
                        <a:solidFill>
                          <a:srgbClr val="000000"/>
                        </a:solidFill>
                      </a:endParaRPr>
                    </a:p>
                  </a:txBody>
                  <a:tcPr marT="45725" marB="45725" marR="91450" marL="91450" anchor="ctr"/>
                </a:tc>
                <a:tc>
                  <a:txBody>
                    <a:bodyPr>
                      <a:noAutofit/>
                    </a:bodyPr>
                    <a:lstStyle/>
                    <a:p>
                      <a:pPr indent="0" lvl="0" marL="0" marR="0" rtl="0" algn="ctr">
                        <a:spcBef>
                          <a:spcPts val="0"/>
                        </a:spcBef>
                        <a:spcAft>
                          <a:spcPts val="0"/>
                        </a:spcAft>
                        <a:buNone/>
                      </a:pPr>
                      <a:r>
                        <a:rPr lang="en-US" sz="1800">
                          <a:solidFill>
                            <a:srgbClr val="000000"/>
                          </a:solidFill>
                        </a:rPr>
                        <a:t>Student Number</a:t>
                      </a:r>
                      <a:endParaRPr sz="1800">
                        <a:solidFill>
                          <a:srgbClr val="000000"/>
                        </a:solidFill>
                      </a:endParaRPr>
                    </a:p>
                  </a:txBody>
                  <a:tcPr marT="45725" marB="45725" marR="91450" marL="91450" anchor="ctr"/>
                </a:tc>
                <a:tc gridSpan="2">
                  <a:txBody>
                    <a:bodyPr>
                      <a:noAutofit/>
                    </a:bodyPr>
                    <a:lstStyle/>
                    <a:p>
                      <a:pPr indent="0" lvl="0" marL="0" marR="0" rtl="0" algn="ctr">
                        <a:spcBef>
                          <a:spcPts val="0"/>
                        </a:spcBef>
                        <a:spcAft>
                          <a:spcPts val="0"/>
                        </a:spcAft>
                        <a:buNone/>
                      </a:pPr>
                      <a:r>
                        <a:rPr lang="en-US" sz="1800">
                          <a:solidFill>
                            <a:srgbClr val="000000"/>
                          </a:solidFill>
                        </a:rPr>
                        <a:t>Attended </a:t>
                      </a:r>
                      <a:endParaRPr>
                        <a:solidFill>
                          <a:srgbClr val="000000"/>
                        </a:solidFill>
                      </a:endParaRPr>
                    </a:p>
                    <a:p>
                      <a:pPr indent="0" lvl="0" marL="0" marR="0" rtl="0" algn="ctr">
                        <a:spcBef>
                          <a:spcPts val="0"/>
                        </a:spcBef>
                        <a:spcAft>
                          <a:spcPts val="0"/>
                        </a:spcAft>
                        <a:buNone/>
                      </a:pPr>
                      <a:r>
                        <a:rPr lang="en-US" sz="1800">
                          <a:solidFill>
                            <a:srgbClr val="000000"/>
                          </a:solidFill>
                        </a:rPr>
                        <a:t>Day 1</a:t>
                      </a:r>
                      <a:endParaRPr sz="1800">
                        <a:solidFill>
                          <a:srgbClr val="000000"/>
                        </a:solidFill>
                      </a:endParaRPr>
                    </a:p>
                  </a:txBody>
                  <a:tcPr marT="45725" marB="45725" marR="91450" marL="91450" anchor="ctr"/>
                </a:tc>
                <a:tc hMerge="1"/>
                <a:tc>
                  <a:txBody>
                    <a:bodyPr>
                      <a:noAutofit/>
                    </a:bodyPr>
                    <a:lstStyle/>
                    <a:p>
                      <a:pPr indent="0" lvl="0" marL="0" marR="0" rtl="0" algn="ctr">
                        <a:spcBef>
                          <a:spcPts val="0"/>
                        </a:spcBef>
                        <a:spcAft>
                          <a:spcPts val="0"/>
                        </a:spcAft>
                        <a:buNone/>
                      </a:pPr>
                      <a:r>
                        <a:rPr lang="en-US" sz="1800">
                          <a:solidFill>
                            <a:srgbClr val="000000"/>
                          </a:solidFill>
                        </a:rPr>
                        <a:t>Participated</a:t>
                      </a:r>
                      <a:endParaRPr>
                        <a:solidFill>
                          <a:srgbClr val="000000"/>
                        </a:solidFill>
                      </a:endParaRPr>
                    </a:p>
                    <a:p>
                      <a:pPr indent="0" lvl="0" marL="0" marR="0" rtl="0" algn="ctr">
                        <a:spcBef>
                          <a:spcPts val="0"/>
                        </a:spcBef>
                        <a:spcAft>
                          <a:spcPts val="0"/>
                        </a:spcAft>
                        <a:buNone/>
                      </a:pPr>
                      <a:r>
                        <a:rPr lang="en-US" sz="1800">
                          <a:solidFill>
                            <a:srgbClr val="000000"/>
                          </a:solidFill>
                        </a:rPr>
                        <a:t>Day 1</a:t>
                      </a:r>
                      <a:endParaRPr sz="1800">
                        <a:solidFill>
                          <a:srgbClr val="000000"/>
                        </a:solidFill>
                      </a:endParaRPr>
                    </a:p>
                  </a:txBody>
                  <a:tcPr marT="45725" marB="45725" marR="91450" marL="91450" anchor="ctr"/>
                </a:tc>
                <a:tc>
                  <a:txBody>
                    <a:bodyPr>
                      <a:noAutofit/>
                    </a:bodyPr>
                    <a:lstStyle/>
                    <a:p>
                      <a:pPr indent="0" lvl="0" marL="0" marR="0" rtl="0" algn="ctr">
                        <a:lnSpc>
                          <a:spcPct val="100000"/>
                        </a:lnSpc>
                        <a:spcBef>
                          <a:spcPts val="0"/>
                        </a:spcBef>
                        <a:spcAft>
                          <a:spcPts val="0"/>
                        </a:spcAft>
                        <a:buClr>
                          <a:schemeClr val="dk1"/>
                        </a:buClr>
                        <a:buSzPts val="1800"/>
                        <a:buFont typeface="Calibri"/>
                        <a:buNone/>
                      </a:pPr>
                      <a:r>
                        <a:rPr lang="en-US" sz="1800">
                          <a:solidFill>
                            <a:srgbClr val="000000"/>
                          </a:solidFill>
                        </a:rPr>
                        <a:t>Attended </a:t>
                      </a:r>
                      <a:endParaRPr>
                        <a:solidFill>
                          <a:srgbClr val="000000"/>
                        </a:solidFill>
                      </a:endParaRPr>
                    </a:p>
                    <a:p>
                      <a:pPr indent="0" lvl="0" marL="0" marR="0" rtl="0" algn="ctr">
                        <a:lnSpc>
                          <a:spcPct val="100000"/>
                        </a:lnSpc>
                        <a:spcBef>
                          <a:spcPts val="0"/>
                        </a:spcBef>
                        <a:spcAft>
                          <a:spcPts val="0"/>
                        </a:spcAft>
                        <a:buClr>
                          <a:schemeClr val="dk1"/>
                        </a:buClr>
                        <a:buSzPts val="1800"/>
                        <a:buFont typeface="Calibri"/>
                        <a:buNone/>
                      </a:pPr>
                      <a:r>
                        <a:rPr lang="en-US" sz="1800">
                          <a:solidFill>
                            <a:srgbClr val="000000"/>
                          </a:solidFill>
                        </a:rPr>
                        <a:t>Day 2</a:t>
                      </a:r>
                      <a:endParaRPr sz="1800">
                        <a:solidFill>
                          <a:srgbClr val="000000"/>
                        </a:solidFill>
                      </a:endParaRPr>
                    </a:p>
                  </a:txBody>
                  <a:tcPr marT="45725" marB="45725" marR="91450" marL="91450" anchor="ctr"/>
                </a:tc>
                <a:tc>
                  <a:txBody>
                    <a:bodyPr>
                      <a:noAutofit/>
                    </a:bodyPr>
                    <a:lstStyle/>
                    <a:p>
                      <a:pPr indent="0" lvl="0" marL="0" marR="0" rtl="0" algn="ctr">
                        <a:spcBef>
                          <a:spcPts val="0"/>
                        </a:spcBef>
                        <a:spcAft>
                          <a:spcPts val="0"/>
                        </a:spcAft>
                        <a:buNone/>
                      </a:pPr>
                      <a:r>
                        <a:rPr lang="en-US" sz="1800">
                          <a:solidFill>
                            <a:srgbClr val="000000"/>
                          </a:solidFill>
                        </a:rPr>
                        <a:t>Participated</a:t>
                      </a:r>
                      <a:endParaRPr>
                        <a:solidFill>
                          <a:srgbClr val="000000"/>
                        </a:solidFill>
                      </a:endParaRPr>
                    </a:p>
                    <a:p>
                      <a:pPr indent="0" lvl="0" marL="0" marR="0" rtl="0" algn="ctr">
                        <a:spcBef>
                          <a:spcPts val="0"/>
                        </a:spcBef>
                        <a:spcAft>
                          <a:spcPts val="0"/>
                        </a:spcAft>
                        <a:buNone/>
                      </a:pPr>
                      <a:r>
                        <a:rPr lang="en-US" sz="1800">
                          <a:solidFill>
                            <a:srgbClr val="000000"/>
                          </a:solidFill>
                        </a:rPr>
                        <a:t>Day 2</a:t>
                      </a:r>
                      <a:endParaRPr sz="1800">
                        <a:solidFill>
                          <a:srgbClr val="000000"/>
                        </a:solidFill>
                      </a:endParaRPr>
                    </a:p>
                  </a:txBody>
                  <a:tcPr marT="45725" marB="45725" marR="91450" marL="91450" anchor="ctr"/>
                </a:tc>
              </a:tr>
              <a:tr h="534450">
                <a:tc>
                  <a:txBody>
                    <a:bodyPr>
                      <a:noAutofit/>
                    </a:bodyPr>
                    <a:lstStyle/>
                    <a:p>
                      <a:pPr indent="0" lvl="0" marL="0" rtl="0" algn="ctr">
                        <a:lnSpc>
                          <a:spcPct val="115000"/>
                        </a:lnSpc>
                        <a:spcBef>
                          <a:spcPts val="0"/>
                        </a:spcBef>
                        <a:spcAft>
                          <a:spcPts val="0"/>
                        </a:spcAft>
                        <a:buClr>
                          <a:schemeClr val="dk1"/>
                        </a:buClr>
                        <a:buSzPts val="1100"/>
                        <a:buFont typeface="Arial"/>
                        <a:buNone/>
                      </a:pPr>
                      <a:r>
                        <a:rPr b="1" lang="en-US">
                          <a:solidFill>
                            <a:srgbClr val="000000"/>
                          </a:solidFill>
                          <a:latin typeface="Times New Roman"/>
                          <a:ea typeface="Times New Roman"/>
                          <a:cs typeface="Times New Roman"/>
                          <a:sym typeface="Times New Roman"/>
                        </a:rPr>
                        <a:t>Anumolu Sandeep Prasad</a:t>
                      </a:r>
                      <a:endParaRPr sz="1800">
                        <a:solidFill>
                          <a:srgbClr val="000000"/>
                        </a:solidFill>
                        <a:latin typeface="Times New Roman"/>
                        <a:ea typeface="Times New Roman"/>
                        <a:cs typeface="Times New Roman"/>
                        <a:sym typeface="Times New Roman"/>
                      </a:endParaRPr>
                    </a:p>
                  </a:txBody>
                  <a:tcPr marT="45725" marB="45725" marR="91450" marL="91450" anchor="ctr"/>
                </a:tc>
                <a:tc>
                  <a:txBody>
                    <a:bodyPr>
                      <a:noAutofit/>
                    </a:bodyPr>
                    <a:lstStyle/>
                    <a:p>
                      <a:pPr indent="0" lvl="0" marL="0" rtl="0" algn="ctr">
                        <a:lnSpc>
                          <a:spcPct val="115000"/>
                        </a:lnSpc>
                        <a:spcBef>
                          <a:spcPts val="0"/>
                        </a:spcBef>
                        <a:spcAft>
                          <a:spcPts val="0"/>
                        </a:spcAft>
                        <a:buClr>
                          <a:schemeClr val="dk1"/>
                        </a:buClr>
                        <a:buSzPts val="1100"/>
                        <a:buFont typeface="Arial"/>
                        <a:buNone/>
                      </a:pPr>
                      <a:r>
                        <a:rPr b="1" lang="en-US" u="sng">
                          <a:solidFill>
                            <a:srgbClr val="000000"/>
                          </a:solidFill>
                          <a:latin typeface="Times New Roman"/>
                          <a:ea typeface="Times New Roman"/>
                          <a:cs typeface="Times New Roman"/>
                          <a:sym typeface="Times New Roman"/>
                        </a:rPr>
                        <a:t>13156974</a:t>
                      </a:r>
                      <a:endParaRPr sz="1800">
                        <a:solidFill>
                          <a:srgbClr val="000000"/>
                        </a:solidFill>
                        <a:latin typeface="Times New Roman"/>
                        <a:ea typeface="Times New Roman"/>
                        <a:cs typeface="Times New Roman"/>
                        <a:sym typeface="Times New Roman"/>
                      </a:endParaRPr>
                    </a:p>
                  </a:txBody>
                  <a:tcPr marT="45725" marB="45725" marR="91450" marL="91450" anchor="ctr"/>
                </a:tc>
                <a:tc gridSpan="2">
                  <a:txBody>
                    <a:bodyPr>
                      <a:noAutofit/>
                    </a:bodyPr>
                    <a:lstStyle/>
                    <a:p>
                      <a:pPr indent="0" lvl="0" marL="0" marR="0" rtl="0" algn="ctr">
                        <a:spcBef>
                          <a:spcPts val="0"/>
                        </a:spcBef>
                        <a:spcAft>
                          <a:spcPts val="0"/>
                        </a:spcAft>
                        <a:buNone/>
                      </a:pPr>
                      <a:r>
                        <a:rPr lang="en-US" sz="1800">
                          <a:solidFill>
                            <a:srgbClr val="000000"/>
                          </a:solidFill>
                          <a:latin typeface="Times New Roman"/>
                          <a:ea typeface="Times New Roman"/>
                          <a:cs typeface="Times New Roman"/>
                          <a:sym typeface="Times New Roman"/>
                        </a:rPr>
                        <a:t>Y</a:t>
                      </a:r>
                      <a:endParaRPr sz="1800">
                        <a:solidFill>
                          <a:srgbClr val="000000"/>
                        </a:solidFill>
                        <a:latin typeface="Times New Roman"/>
                        <a:ea typeface="Times New Roman"/>
                        <a:cs typeface="Times New Roman"/>
                        <a:sym typeface="Times New Roman"/>
                      </a:endParaRPr>
                    </a:p>
                  </a:txBody>
                  <a:tcPr marT="45725" marB="45725" marR="91450" marL="91450" anchor="ctr"/>
                </a:tc>
                <a:tc hMerge="1"/>
                <a:tc>
                  <a:txBody>
                    <a:bodyPr>
                      <a:noAutofit/>
                    </a:bodyPr>
                    <a:lstStyle/>
                    <a:p>
                      <a:pPr indent="0" lvl="0" marL="0" marR="0" rtl="0" algn="ctr">
                        <a:spcBef>
                          <a:spcPts val="0"/>
                        </a:spcBef>
                        <a:spcAft>
                          <a:spcPts val="0"/>
                        </a:spcAft>
                        <a:buNone/>
                      </a:pPr>
                      <a:r>
                        <a:rPr lang="en-US" sz="1800">
                          <a:solidFill>
                            <a:srgbClr val="000000"/>
                          </a:solidFill>
                          <a:latin typeface="Times New Roman"/>
                          <a:ea typeface="Times New Roman"/>
                          <a:cs typeface="Times New Roman"/>
                          <a:sym typeface="Times New Roman"/>
                        </a:rPr>
                        <a:t>Y</a:t>
                      </a:r>
                      <a:endParaRPr sz="1800">
                        <a:solidFill>
                          <a:srgbClr val="000000"/>
                        </a:solidFill>
                        <a:latin typeface="Times New Roman"/>
                        <a:ea typeface="Times New Roman"/>
                        <a:cs typeface="Times New Roman"/>
                        <a:sym typeface="Times New Roman"/>
                      </a:endParaRPr>
                    </a:p>
                  </a:txBody>
                  <a:tcPr marT="45725" marB="45725" marR="91450" marL="91450" anchor="ctr"/>
                </a:tc>
                <a:tc>
                  <a:txBody>
                    <a:bodyPr>
                      <a:noAutofit/>
                    </a:bodyPr>
                    <a:lstStyle/>
                    <a:p>
                      <a:pPr indent="0" lvl="0" marL="0" marR="0" rtl="0" algn="ctr">
                        <a:spcBef>
                          <a:spcPts val="0"/>
                        </a:spcBef>
                        <a:spcAft>
                          <a:spcPts val="0"/>
                        </a:spcAft>
                        <a:buNone/>
                      </a:pPr>
                      <a:r>
                        <a:rPr lang="en-US" sz="1800">
                          <a:solidFill>
                            <a:srgbClr val="000000"/>
                          </a:solidFill>
                          <a:latin typeface="Times New Roman"/>
                          <a:ea typeface="Times New Roman"/>
                          <a:cs typeface="Times New Roman"/>
                          <a:sym typeface="Times New Roman"/>
                        </a:rPr>
                        <a:t>Y</a:t>
                      </a:r>
                      <a:endParaRPr sz="1800">
                        <a:solidFill>
                          <a:srgbClr val="000000"/>
                        </a:solidFill>
                        <a:latin typeface="Times New Roman"/>
                        <a:ea typeface="Times New Roman"/>
                        <a:cs typeface="Times New Roman"/>
                        <a:sym typeface="Times New Roman"/>
                      </a:endParaRPr>
                    </a:p>
                  </a:txBody>
                  <a:tcPr marT="45725" marB="45725" marR="91450" marL="91450" anchor="ctr"/>
                </a:tc>
                <a:tc>
                  <a:txBody>
                    <a:bodyPr>
                      <a:noAutofit/>
                    </a:bodyPr>
                    <a:lstStyle/>
                    <a:p>
                      <a:pPr indent="0" lvl="0" marL="0" marR="0" rtl="0" algn="ctr">
                        <a:spcBef>
                          <a:spcPts val="0"/>
                        </a:spcBef>
                        <a:spcAft>
                          <a:spcPts val="0"/>
                        </a:spcAft>
                        <a:buNone/>
                      </a:pPr>
                      <a:r>
                        <a:rPr lang="en-US" sz="1800">
                          <a:solidFill>
                            <a:srgbClr val="000000"/>
                          </a:solidFill>
                          <a:latin typeface="Times New Roman"/>
                          <a:ea typeface="Times New Roman"/>
                          <a:cs typeface="Times New Roman"/>
                          <a:sym typeface="Times New Roman"/>
                        </a:rPr>
                        <a:t>Y</a:t>
                      </a:r>
                      <a:endParaRPr sz="1800">
                        <a:solidFill>
                          <a:srgbClr val="000000"/>
                        </a:solidFill>
                        <a:latin typeface="Times New Roman"/>
                        <a:ea typeface="Times New Roman"/>
                        <a:cs typeface="Times New Roman"/>
                        <a:sym typeface="Times New Roman"/>
                      </a:endParaRPr>
                    </a:p>
                  </a:txBody>
                  <a:tcPr marT="45725" marB="45725" marR="91450" marL="91450" anchor="ctr"/>
                </a:tc>
              </a:tr>
              <a:tr h="370850">
                <a:tc>
                  <a:txBody>
                    <a:bodyPr>
                      <a:noAutofit/>
                    </a:bodyPr>
                    <a:lstStyle/>
                    <a:p>
                      <a:pPr indent="0" lvl="0" marL="0" rtl="0" algn="ctr">
                        <a:lnSpc>
                          <a:spcPct val="115000"/>
                        </a:lnSpc>
                        <a:spcBef>
                          <a:spcPts val="0"/>
                        </a:spcBef>
                        <a:spcAft>
                          <a:spcPts val="0"/>
                        </a:spcAft>
                        <a:buClr>
                          <a:schemeClr val="dk1"/>
                        </a:buClr>
                        <a:buSzPts val="1100"/>
                        <a:buFont typeface="Arial"/>
                        <a:buNone/>
                      </a:pPr>
                      <a:r>
                        <a:rPr b="1" lang="en-US">
                          <a:solidFill>
                            <a:srgbClr val="000000"/>
                          </a:solidFill>
                          <a:latin typeface="Times New Roman"/>
                          <a:ea typeface="Times New Roman"/>
                          <a:cs typeface="Times New Roman"/>
                          <a:sym typeface="Times New Roman"/>
                        </a:rPr>
                        <a:t>Constant Hughes - Treherne</a:t>
                      </a:r>
                      <a:endParaRPr sz="1800">
                        <a:solidFill>
                          <a:srgbClr val="000000"/>
                        </a:solidFill>
                        <a:latin typeface="Times New Roman"/>
                        <a:ea typeface="Times New Roman"/>
                        <a:cs typeface="Times New Roman"/>
                        <a:sym typeface="Times New Roman"/>
                      </a:endParaRPr>
                    </a:p>
                  </a:txBody>
                  <a:tcPr marT="45725" marB="45725" marR="91450" marL="91450" anchor="ctr"/>
                </a:tc>
                <a:tc>
                  <a:txBody>
                    <a:bodyPr>
                      <a:noAutofit/>
                    </a:bodyPr>
                    <a:lstStyle/>
                    <a:p>
                      <a:pPr indent="0" lvl="0" marL="0" rtl="0" algn="ctr">
                        <a:lnSpc>
                          <a:spcPct val="115000"/>
                        </a:lnSpc>
                        <a:spcBef>
                          <a:spcPts val="0"/>
                        </a:spcBef>
                        <a:spcAft>
                          <a:spcPts val="0"/>
                        </a:spcAft>
                        <a:buClr>
                          <a:schemeClr val="dk1"/>
                        </a:buClr>
                        <a:buSzPts val="1100"/>
                        <a:buFont typeface="Arial"/>
                        <a:buNone/>
                      </a:pPr>
                      <a:r>
                        <a:rPr b="1" lang="en-US" u="sng">
                          <a:solidFill>
                            <a:srgbClr val="000000"/>
                          </a:solidFill>
                          <a:latin typeface="Times New Roman"/>
                          <a:ea typeface="Times New Roman"/>
                          <a:cs typeface="Times New Roman"/>
                          <a:sym typeface="Times New Roman"/>
                        </a:rPr>
                        <a:t>13340384</a:t>
                      </a:r>
                      <a:endParaRPr sz="1800">
                        <a:solidFill>
                          <a:srgbClr val="000000"/>
                        </a:solidFill>
                        <a:latin typeface="Times New Roman"/>
                        <a:ea typeface="Times New Roman"/>
                        <a:cs typeface="Times New Roman"/>
                        <a:sym typeface="Times New Roman"/>
                      </a:endParaRPr>
                    </a:p>
                  </a:txBody>
                  <a:tcPr marT="45725" marB="45725" marR="91450" marL="91450" anchor="ctr"/>
                </a:tc>
                <a:tc gridSpan="2">
                  <a:txBody>
                    <a:bodyPr>
                      <a:noAutofit/>
                    </a:bodyPr>
                    <a:lstStyle/>
                    <a:p>
                      <a:pPr indent="0" lvl="0" marL="0" marR="0" rtl="0" algn="ctr">
                        <a:lnSpc>
                          <a:spcPct val="100000"/>
                        </a:lnSpc>
                        <a:spcBef>
                          <a:spcPts val="0"/>
                        </a:spcBef>
                        <a:spcAft>
                          <a:spcPts val="0"/>
                        </a:spcAft>
                        <a:buClr>
                          <a:srgbClr val="FF0000"/>
                        </a:buClr>
                        <a:buSzPts val="1800"/>
                        <a:buFont typeface="Calibri"/>
                        <a:buNone/>
                      </a:pPr>
                      <a:r>
                        <a:rPr lang="en-US" sz="1800">
                          <a:solidFill>
                            <a:srgbClr val="000000"/>
                          </a:solidFill>
                          <a:latin typeface="Times New Roman"/>
                          <a:ea typeface="Times New Roman"/>
                          <a:cs typeface="Times New Roman"/>
                          <a:sym typeface="Times New Roman"/>
                        </a:rPr>
                        <a:t>Y</a:t>
                      </a:r>
                      <a:endParaRPr sz="1800">
                        <a:solidFill>
                          <a:srgbClr val="000000"/>
                        </a:solidFill>
                        <a:latin typeface="Times New Roman"/>
                        <a:ea typeface="Times New Roman"/>
                        <a:cs typeface="Times New Roman"/>
                        <a:sym typeface="Times New Roman"/>
                      </a:endParaRPr>
                    </a:p>
                  </a:txBody>
                  <a:tcPr marT="45725" marB="45725" marR="91450" marL="91450" anchor="ctr"/>
                </a:tc>
                <a:tc hMerge="1"/>
                <a:tc>
                  <a:txBody>
                    <a:bodyPr>
                      <a:noAutofit/>
                    </a:bodyPr>
                    <a:lstStyle/>
                    <a:p>
                      <a:pPr indent="0" lvl="0" marL="0" marR="0" rtl="0" algn="ctr">
                        <a:lnSpc>
                          <a:spcPct val="100000"/>
                        </a:lnSpc>
                        <a:spcBef>
                          <a:spcPts val="0"/>
                        </a:spcBef>
                        <a:spcAft>
                          <a:spcPts val="0"/>
                        </a:spcAft>
                        <a:buClr>
                          <a:srgbClr val="FF0000"/>
                        </a:buClr>
                        <a:buSzPts val="1800"/>
                        <a:buFont typeface="Calibri"/>
                        <a:buNone/>
                      </a:pPr>
                      <a:r>
                        <a:rPr lang="en-US" sz="1800">
                          <a:solidFill>
                            <a:srgbClr val="000000"/>
                          </a:solidFill>
                          <a:latin typeface="Times New Roman"/>
                          <a:ea typeface="Times New Roman"/>
                          <a:cs typeface="Times New Roman"/>
                          <a:sym typeface="Times New Roman"/>
                        </a:rPr>
                        <a:t>Y</a:t>
                      </a:r>
                      <a:endParaRPr sz="1800">
                        <a:solidFill>
                          <a:srgbClr val="000000"/>
                        </a:solidFill>
                        <a:latin typeface="Times New Roman"/>
                        <a:ea typeface="Times New Roman"/>
                        <a:cs typeface="Times New Roman"/>
                        <a:sym typeface="Times New Roman"/>
                      </a:endParaRPr>
                    </a:p>
                  </a:txBody>
                  <a:tcPr marT="45725" marB="45725" marR="91450" marL="91450" anchor="ctr"/>
                </a:tc>
                <a:tc>
                  <a:txBody>
                    <a:bodyPr>
                      <a:noAutofit/>
                    </a:bodyPr>
                    <a:lstStyle/>
                    <a:p>
                      <a:pPr indent="0" lvl="0" marL="0" marR="0" rtl="0" algn="ctr">
                        <a:lnSpc>
                          <a:spcPct val="100000"/>
                        </a:lnSpc>
                        <a:spcBef>
                          <a:spcPts val="0"/>
                        </a:spcBef>
                        <a:spcAft>
                          <a:spcPts val="0"/>
                        </a:spcAft>
                        <a:buClr>
                          <a:srgbClr val="FF0000"/>
                        </a:buClr>
                        <a:buSzPts val="1800"/>
                        <a:buFont typeface="Calibri"/>
                        <a:buNone/>
                      </a:pPr>
                      <a:r>
                        <a:rPr lang="en-US" sz="1800">
                          <a:solidFill>
                            <a:srgbClr val="000000"/>
                          </a:solidFill>
                          <a:latin typeface="Times New Roman"/>
                          <a:ea typeface="Times New Roman"/>
                          <a:cs typeface="Times New Roman"/>
                          <a:sym typeface="Times New Roman"/>
                        </a:rPr>
                        <a:t>Y</a:t>
                      </a:r>
                      <a:endParaRPr sz="1800">
                        <a:solidFill>
                          <a:srgbClr val="000000"/>
                        </a:solidFill>
                        <a:latin typeface="Times New Roman"/>
                        <a:ea typeface="Times New Roman"/>
                        <a:cs typeface="Times New Roman"/>
                        <a:sym typeface="Times New Roman"/>
                      </a:endParaRPr>
                    </a:p>
                  </a:txBody>
                  <a:tcPr marT="45725" marB="45725" marR="91450" marL="91450" anchor="ctr"/>
                </a:tc>
                <a:tc>
                  <a:txBody>
                    <a:bodyPr>
                      <a:noAutofit/>
                    </a:bodyPr>
                    <a:lstStyle/>
                    <a:p>
                      <a:pPr indent="0" lvl="0" marL="0" marR="0" rtl="0" algn="ctr">
                        <a:lnSpc>
                          <a:spcPct val="100000"/>
                        </a:lnSpc>
                        <a:spcBef>
                          <a:spcPts val="0"/>
                        </a:spcBef>
                        <a:spcAft>
                          <a:spcPts val="0"/>
                        </a:spcAft>
                        <a:buClr>
                          <a:srgbClr val="FF0000"/>
                        </a:buClr>
                        <a:buSzPts val="1800"/>
                        <a:buFont typeface="Calibri"/>
                        <a:buNone/>
                      </a:pPr>
                      <a:r>
                        <a:rPr lang="en-US" sz="1800">
                          <a:solidFill>
                            <a:srgbClr val="000000"/>
                          </a:solidFill>
                          <a:latin typeface="Times New Roman"/>
                          <a:ea typeface="Times New Roman"/>
                          <a:cs typeface="Times New Roman"/>
                          <a:sym typeface="Times New Roman"/>
                        </a:rPr>
                        <a:t>Y</a:t>
                      </a:r>
                      <a:endParaRPr sz="1800">
                        <a:solidFill>
                          <a:srgbClr val="000000"/>
                        </a:solidFill>
                        <a:latin typeface="Times New Roman"/>
                        <a:ea typeface="Times New Roman"/>
                        <a:cs typeface="Times New Roman"/>
                        <a:sym typeface="Times New Roman"/>
                      </a:endParaRPr>
                    </a:p>
                  </a:txBody>
                  <a:tcPr marT="45725" marB="45725" marR="91450" marL="91450" anchor="ctr"/>
                </a:tc>
              </a:tr>
              <a:tr h="370850">
                <a:tc>
                  <a:txBody>
                    <a:bodyPr>
                      <a:noAutofit/>
                    </a:bodyPr>
                    <a:lstStyle/>
                    <a:p>
                      <a:pPr indent="0" lvl="0" marL="0" rtl="0" algn="ctr">
                        <a:lnSpc>
                          <a:spcPct val="115000"/>
                        </a:lnSpc>
                        <a:spcBef>
                          <a:spcPts val="0"/>
                        </a:spcBef>
                        <a:spcAft>
                          <a:spcPts val="0"/>
                        </a:spcAft>
                        <a:buClr>
                          <a:schemeClr val="dk1"/>
                        </a:buClr>
                        <a:buSzPts val="1100"/>
                        <a:buFont typeface="Arial"/>
                        <a:buNone/>
                      </a:pPr>
                      <a:r>
                        <a:rPr b="1" lang="en-US">
                          <a:solidFill>
                            <a:srgbClr val="000000"/>
                          </a:solidFill>
                          <a:latin typeface="Times New Roman"/>
                          <a:ea typeface="Times New Roman"/>
                          <a:cs typeface="Times New Roman"/>
                          <a:sym typeface="Times New Roman"/>
                        </a:rPr>
                        <a:t>Udaya Bhaskar Reddy Malkannagari</a:t>
                      </a:r>
                      <a:endParaRPr sz="1800">
                        <a:solidFill>
                          <a:srgbClr val="000000"/>
                        </a:solidFill>
                        <a:latin typeface="Times New Roman"/>
                        <a:ea typeface="Times New Roman"/>
                        <a:cs typeface="Times New Roman"/>
                        <a:sym typeface="Times New Roman"/>
                      </a:endParaRPr>
                    </a:p>
                  </a:txBody>
                  <a:tcPr marT="45725" marB="45725" marR="91450" marL="91450" anchor="ctr"/>
                </a:tc>
                <a:tc>
                  <a:txBody>
                    <a:bodyPr>
                      <a:noAutofit/>
                    </a:bodyPr>
                    <a:lstStyle/>
                    <a:p>
                      <a:pPr indent="0" lvl="0" marL="0" rtl="0" algn="ctr">
                        <a:lnSpc>
                          <a:spcPct val="115000"/>
                        </a:lnSpc>
                        <a:spcBef>
                          <a:spcPts val="0"/>
                        </a:spcBef>
                        <a:spcAft>
                          <a:spcPts val="0"/>
                        </a:spcAft>
                        <a:buClr>
                          <a:schemeClr val="dk1"/>
                        </a:buClr>
                        <a:buSzPts val="1100"/>
                        <a:buFont typeface="Arial"/>
                        <a:buNone/>
                      </a:pPr>
                      <a:r>
                        <a:rPr b="1" lang="en-US" u="sng">
                          <a:solidFill>
                            <a:srgbClr val="000000"/>
                          </a:solidFill>
                          <a:latin typeface="Times New Roman"/>
                          <a:ea typeface="Times New Roman"/>
                          <a:cs typeface="Times New Roman"/>
                          <a:sym typeface="Times New Roman"/>
                        </a:rPr>
                        <a:t>13368171</a:t>
                      </a:r>
                      <a:endParaRPr sz="1800">
                        <a:solidFill>
                          <a:srgbClr val="000000"/>
                        </a:solidFill>
                        <a:latin typeface="Times New Roman"/>
                        <a:ea typeface="Times New Roman"/>
                        <a:cs typeface="Times New Roman"/>
                        <a:sym typeface="Times New Roman"/>
                      </a:endParaRPr>
                    </a:p>
                  </a:txBody>
                  <a:tcPr marT="45725" marB="45725" marR="91450" marL="91450" anchor="ctr"/>
                </a:tc>
                <a:tc gridSpan="2">
                  <a:txBody>
                    <a:bodyPr>
                      <a:noAutofit/>
                    </a:bodyPr>
                    <a:lstStyle/>
                    <a:p>
                      <a:pPr indent="0" lvl="0" marL="0" marR="0" rtl="0" algn="ctr">
                        <a:lnSpc>
                          <a:spcPct val="100000"/>
                        </a:lnSpc>
                        <a:spcBef>
                          <a:spcPts val="0"/>
                        </a:spcBef>
                        <a:spcAft>
                          <a:spcPts val="0"/>
                        </a:spcAft>
                        <a:buClr>
                          <a:srgbClr val="FF0000"/>
                        </a:buClr>
                        <a:buSzPts val="1800"/>
                        <a:buFont typeface="Calibri"/>
                        <a:buNone/>
                      </a:pPr>
                      <a:r>
                        <a:rPr lang="en-US" sz="1800">
                          <a:solidFill>
                            <a:srgbClr val="000000"/>
                          </a:solidFill>
                          <a:latin typeface="Times New Roman"/>
                          <a:ea typeface="Times New Roman"/>
                          <a:cs typeface="Times New Roman"/>
                          <a:sym typeface="Times New Roman"/>
                        </a:rPr>
                        <a:t>Y</a:t>
                      </a:r>
                      <a:endParaRPr sz="1800">
                        <a:solidFill>
                          <a:srgbClr val="000000"/>
                        </a:solidFill>
                        <a:latin typeface="Times New Roman"/>
                        <a:ea typeface="Times New Roman"/>
                        <a:cs typeface="Times New Roman"/>
                        <a:sym typeface="Times New Roman"/>
                      </a:endParaRPr>
                    </a:p>
                  </a:txBody>
                  <a:tcPr marT="45725" marB="45725" marR="91450" marL="91450" anchor="ctr"/>
                </a:tc>
                <a:tc hMerge="1"/>
                <a:tc>
                  <a:txBody>
                    <a:bodyPr>
                      <a:noAutofit/>
                    </a:bodyPr>
                    <a:lstStyle/>
                    <a:p>
                      <a:pPr indent="0" lvl="0" marL="0" marR="0" rtl="0" algn="ctr">
                        <a:lnSpc>
                          <a:spcPct val="100000"/>
                        </a:lnSpc>
                        <a:spcBef>
                          <a:spcPts val="0"/>
                        </a:spcBef>
                        <a:spcAft>
                          <a:spcPts val="0"/>
                        </a:spcAft>
                        <a:buClr>
                          <a:srgbClr val="FF0000"/>
                        </a:buClr>
                        <a:buSzPts val="1800"/>
                        <a:buFont typeface="Calibri"/>
                        <a:buNone/>
                      </a:pPr>
                      <a:r>
                        <a:rPr lang="en-US" sz="1800">
                          <a:solidFill>
                            <a:srgbClr val="000000"/>
                          </a:solidFill>
                          <a:latin typeface="Times New Roman"/>
                          <a:ea typeface="Times New Roman"/>
                          <a:cs typeface="Times New Roman"/>
                          <a:sym typeface="Times New Roman"/>
                        </a:rPr>
                        <a:t>Y</a:t>
                      </a:r>
                      <a:endParaRPr sz="1800">
                        <a:solidFill>
                          <a:srgbClr val="000000"/>
                        </a:solidFill>
                        <a:latin typeface="Times New Roman"/>
                        <a:ea typeface="Times New Roman"/>
                        <a:cs typeface="Times New Roman"/>
                        <a:sym typeface="Times New Roman"/>
                      </a:endParaRPr>
                    </a:p>
                  </a:txBody>
                  <a:tcPr marT="45725" marB="45725" marR="91450" marL="91450" anchor="ctr"/>
                </a:tc>
                <a:tc>
                  <a:txBody>
                    <a:bodyPr>
                      <a:noAutofit/>
                    </a:bodyPr>
                    <a:lstStyle/>
                    <a:p>
                      <a:pPr indent="0" lvl="0" marL="0" marR="0" rtl="0" algn="ctr">
                        <a:lnSpc>
                          <a:spcPct val="100000"/>
                        </a:lnSpc>
                        <a:spcBef>
                          <a:spcPts val="0"/>
                        </a:spcBef>
                        <a:spcAft>
                          <a:spcPts val="0"/>
                        </a:spcAft>
                        <a:buClr>
                          <a:srgbClr val="FF0000"/>
                        </a:buClr>
                        <a:buSzPts val="1800"/>
                        <a:buFont typeface="Calibri"/>
                        <a:buNone/>
                      </a:pPr>
                      <a:r>
                        <a:rPr lang="en-US" sz="1800">
                          <a:solidFill>
                            <a:srgbClr val="000000"/>
                          </a:solidFill>
                          <a:latin typeface="Times New Roman"/>
                          <a:ea typeface="Times New Roman"/>
                          <a:cs typeface="Times New Roman"/>
                          <a:sym typeface="Times New Roman"/>
                        </a:rPr>
                        <a:t>Y</a:t>
                      </a:r>
                      <a:endParaRPr sz="1800">
                        <a:solidFill>
                          <a:srgbClr val="000000"/>
                        </a:solidFill>
                        <a:latin typeface="Times New Roman"/>
                        <a:ea typeface="Times New Roman"/>
                        <a:cs typeface="Times New Roman"/>
                        <a:sym typeface="Times New Roman"/>
                      </a:endParaRPr>
                    </a:p>
                  </a:txBody>
                  <a:tcPr marT="45725" marB="45725" marR="91450" marL="91450" anchor="ctr"/>
                </a:tc>
                <a:tc>
                  <a:txBody>
                    <a:bodyPr>
                      <a:noAutofit/>
                    </a:bodyPr>
                    <a:lstStyle/>
                    <a:p>
                      <a:pPr indent="0" lvl="0" marL="0" marR="0" rtl="0" algn="ctr">
                        <a:lnSpc>
                          <a:spcPct val="100000"/>
                        </a:lnSpc>
                        <a:spcBef>
                          <a:spcPts val="0"/>
                        </a:spcBef>
                        <a:spcAft>
                          <a:spcPts val="0"/>
                        </a:spcAft>
                        <a:buClr>
                          <a:srgbClr val="FF0000"/>
                        </a:buClr>
                        <a:buSzPts val="1800"/>
                        <a:buFont typeface="Calibri"/>
                        <a:buNone/>
                      </a:pPr>
                      <a:r>
                        <a:rPr lang="en-US" sz="1800">
                          <a:solidFill>
                            <a:srgbClr val="000000"/>
                          </a:solidFill>
                          <a:latin typeface="Times New Roman"/>
                          <a:ea typeface="Times New Roman"/>
                          <a:cs typeface="Times New Roman"/>
                          <a:sym typeface="Times New Roman"/>
                        </a:rPr>
                        <a:t>Y</a:t>
                      </a:r>
                      <a:endParaRPr sz="1800">
                        <a:solidFill>
                          <a:srgbClr val="000000"/>
                        </a:solidFill>
                        <a:latin typeface="Times New Roman"/>
                        <a:ea typeface="Times New Roman"/>
                        <a:cs typeface="Times New Roman"/>
                        <a:sym typeface="Times New Roman"/>
                      </a:endParaRPr>
                    </a:p>
                  </a:txBody>
                  <a:tcPr marT="45725" marB="45725" marR="91450" marL="91450" anchor="ctr"/>
                </a:tc>
              </a:tr>
              <a:tr h="520825">
                <a:tc>
                  <a:txBody>
                    <a:bodyPr>
                      <a:noAutofit/>
                    </a:bodyPr>
                    <a:lstStyle/>
                    <a:p>
                      <a:pPr indent="0" lvl="0" marL="0" rtl="0" algn="ctr">
                        <a:lnSpc>
                          <a:spcPct val="115000"/>
                        </a:lnSpc>
                        <a:spcBef>
                          <a:spcPts val="0"/>
                        </a:spcBef>
                        <a:spcAft>
                          <a:spcPts val="0"/>
                        </a:spcAft>
                        <a:buClr>
                          <a:schemeClr val="dk1"/>
                        </a:buClr>
                        <a:buSzPts val="1100"/>
                        <a:buFont typeface="Arial"/>
                        <a:buNone/>
                      </a:pPr>
                      <a:r>
                        <a:rPr b="1" lang="en-US">
                          <a:solidFill>
                            <a:srgbClr val="000000"/>
                          </a:solidFill>
                          <a:latin typeface="Times New Roman"/>
                          <a:ea typeface="Times New Roman"/>
                          <a:cs typeface="Times New Roman"/>
                          <a:sym typeface="Times New Roman"/>
                        </a:rPr>
                        <a:t>Lum Kwan Wei Brandon</a:t>
                      </a:r>
                      <a:endParaRPr sz="1800">
                        <a:solidFill>
                          <a:srgbClr val="000000"/>
                        </a:solidFill>
                        <a:latin typeface="Times New Roman"/>
                        <a:ea typeface="Times New Roman"/>
                        <a:cs typeface="Times New Roman"/>
                        <a:sym typeface="Times New Roman"/>
                      </a:endParaRPr>
                    </a:p>
                  </a:txBody>
                  <a:tcPr marT="45725" marB="45725" marR="91450" marL="91450" anchor="ctr"/>
                </a:tc>
                <a:tc>
                  <a:txBody>
                    <a:bodyPr>
                      <a:noAutofit/>
                    </a:bodyPr>
                    <a:lstStyle/>
                    <a:p>
                      <a:pPr indent="0" lvl="0" marL="0" rtl="0" algn="ctr">
                        <a:lnSpc>
                          <a:spcPct val="115000"/>
                        </a:lnSpc>
                        <a:spcBef>
                          <a:spcPts val="0"/>
                        </a:spcBef>
                        <a:spcAft>
                          <a:spcPts val="0"/>
                        </a:spcAft>
                        <a:buClr>
                          <a:schemeClr val="dk1"/>
                        </a:buClr>
                        <a:buSzPts val="1100"/>
                        <a:buFont typeface="Arial"/>
                        <a:buNone/>
                      </a:pPr>
                      <a:r>
                        <a:rPr b="1" lang="en-US" u="sng">
                          <a:solidFill>
                            <a:srgbClr val="000000"/>
                          </a:solidFill>
                          <a:latin typeface="Times New Roman"/>
                          <a:ea typeface="Times New Roman"/>
                          <a:cs typeface="Times New Roman"/>
                          <a:sym typeface="Times New Roman"/>
                        </a:rPr>
                        <a:t>13379339</a:t>
                      </a:r>
                      <a:endParaRPr sz="1800">
                        <a:solidFill>
                          <a:srgbClr val="000000"/>
                        </a:solidFill>
                        <a:latin typeface="Times New Roman"/>
                        <a:ea typeface="Times New Roman"/>
                        <a:cs typeface="Times New Roman"/>
                        <a:sym typeface="Times New Roman"/>
                      </a:endParaRPr>
                    </a:p>
                  </a:txBody>
                  <a:tcPr marT="45725" marB="45725" marR="91450" marL="91450" anchor="ctr"/>
                </a:tc>
                <a:tc gridSpan="2">
                  <a:txBody>
                    <a:bodyPr>
                      <a:noAutofit/>
                    </a:bodyPr>
                    <a:lstStyle/>
                    <a:p>
                      <a:pPr indent="0" lvl="0" marL="0" marR="0" rtl="0" algn="ctr">
                        <a:lnSpc>
                          <a:spcPct val="100000"/>
                        </a:lnSpc>
                        <a:spcBef>
                          <a:spcPts val="0"/>
                        </a:spcBef>
                        <a:spcAft>
                          <a:spcPts val="0"/>
                        </a:spcAft>
                        <a:buClr>
                          <a:srgbClr val="FF0000"/>
                        </a:buClr>
                        <a:buSzPts val="1800"/>
                        <a:buFont typeface="Calibri"/>
                        <a:buNone/>
                      </a:pPr>
                      <a:r>
                        <a:rPr lang="en-US" sz="1800">
                          <a:solidFill>
                            <a:srgbClr val="000000"/>
                          </a:solidFill>
                          <a:latin typeface="Times New Roman"/>
                          <a:ea typeface="Times New Roman"/>
                          <a:cs typeface="Times New Roman"/>
                          <a:sym typeface="Times New Roman"/>
                        </a:rPr>
                        <a:t>Y</a:t>
                      </a:r>
                      <a:endParaRPr sz="1800">
                        <a:solidFill>
                          <a:srgbClr val="000000"/>
                        </a:solidFill>
                        <a:latin typeface="Times New Roman"/>
                        <a:ea typeface="Times New Roman"/>
                        <a:cs typeface="Times New Roman"/>
                        <a:sym typeface="Times New Roman"/>
                      </a:endParaRPr>
                    </a:p>
                  </a:txBody>
                  <a:tcPr marT="45725" marB="45725" marR="91450" marL="91450" anchor="ctr"/>
                </a:tc>
                <a:tc hMerge="1"/>
                <a:tc>
                  <a:txBody>
                    <a:bodyPr>
                      <a:noAutofit/>
                    </a:bodyPr>
                    <a:lstStyle/>
                    <a:p>
                      <a:pPr indent="0" lvl="0" marL="0" marR="0" rtl="0" algn="ctr">
                        <a:lnSpc>
                          <a:spcPct val="100000"/>
                        </a:lnSpc>
                        <a:spcBef>
                          <a:spcPts val="0"/>
                        </a:spcBef>
                        <a:spcAft>
                          <a:spcPts val="0"/>
                        </a:spcAft>
                        <a:buClr>
                          <a:srgbClr val="FF0000"/>
                        </a:buClr>
                        <a:buSzPts val="1800"/>
                        <a:buFont typeface="Calibri"/>
                        <a:buNone/>
                      </a:pPr>
                      <a:r>
                        <a:rPr lang="en-US" sz="1800">
                          <a:solidFill>
                            <a:srgbClr val="000000"/>
                          </a:solidFill>
                          <a:latin typeface="Times New Roman"/>
                          <a:ea typeface="Times New Roman"/>
                          <a:cs typeface="Times New Roman"/>
                          <a:sym typeface="Times New Roman"/>
                        </a:rPr>
                        <a:t>Y</a:t>
                      </a:r>
                      <a:endParaRPr sz="1800">
                        <a:solidFill>
                          <a:srgbClr val="000000"/>
                        </a:solidFill>
                        <a:latin typeface="Times New Roman"/>
                        <a:ea typeface="Times New Roman"/>
                        <a:cs typeface="Times New Roman"/>
                        <a:sym typeface="Times New Roman"/>
                      </a:endParaRPr>
                    </a:p>
                  </a:txBody>
                  <a:tcPr marT="45725" marB="45725" marR="91450" marL="91450" anchor="ctr"/>
                </a:tc>
                <a:tc>
                  <a:txBody>
                    <a:bodyPr>
                      <a:noAutofit/>
                    </a:bodyPr>
                    <a:lstStyle/>
                    <a:p>
                      <a:pPr indent="0" lvl="0" marL="0" marR="0" rtl="0" algn="ctr">
                        <a:lnSpc>
                          <a:spcPct val="100000"/>
                        </a:lnSpc>
                        <a:spcBef>
                          <a:spcPts val="0"/>
                        </a:spcBef>
                        <a:spcAft>
                          <a:spcPts val="0"/>
                        </a:spcAft>
                        <a:buClr>
                          <a:srgbClr val="FF0000"/>
                        </a:buClr>
                        <a:buSzPts val="1800"/>
                        <a:buFont typeface="Calibri"/>
                        <a:buNone/>
                      </a:pPr>
                      <a:r>
                        <a:rPr lang="en-US" sz="1800">
                          <a:solidFill>
                            <a:srgbClr val="000000"/>
                          </a:solidFill>
                          <a:latin typeface="Times New Roman"/>
                          <a:ea typeface="Times New Roman"/>
                          <a:cs typeface="Times New Roman"/>
                          <a:sym typeface="Times New Roman"/>
                        </a:rPr>
                        <a:t>Y</a:t>
                      </a:r>
                      <a:endParaRPr sz="1800">
                        <a:solidFill>
                          <a:srgbClr val="000000"/>
                        </a:solidFill>
                        <a:latin typeface="Times New Roman"/>
                        <a:ea typeface="Times New Roman"/>
                        <a:cs typeface="Times New Roman"/>
                        <a:sym typeface="Times New Roman"/>
                      </a:endParaRPr>
                    </a:p>
                  </a:txBody>
                  <a:tcPr marT="45725" marB="45725" marR="91450" marL="91450" anchor="ctr"/>
                </a:tc>
                <a:tc>
                  <a:txBody>
                    <a:bodyPr>
                      <a:noAutofit/>
                    </a:bodyPr>
                    <a:lstStyle/>
                    <a:p>
                      <a:pPr indent="0" lvl="0" marL="0" marR="0" rtl="0" algn="ctr">
                        <a:lnSpc>
                          <a:spcPct val="100000"/>
                        </a:lnSpc>
                        <a:spcBef>
                          <a:spcPts val="0"/>
                        </a:spcBef>
                        <a:spcAft>
                          <a:spcPts val="0"/>
                        </a:spcAft>
                        <a:buClr>
                          <a:srgbClr val="FF0000"/>
                        </a:buClr>
                        <a:buSzPts val="1800"/>
                        <a:buFont typeface="Calibri"/>
                        <a:buNone/>
                      </a:pPr>
                      <a:r>
                        <a:rPr lang="en-US" sz="1800">
                          <a:solidFill>
                            <a:srgbClr val="000000"/>
                          </a:solidFill>
                          <a:latin typeface="Times New Roman"/>
                          <a:ea typeface="Times New Roman"/>
                          <a:cs typeface="Times New Roman"/>
                          <a:sym typeface="Times New Roman"/>
                        </a:rPr>
                        <a:t>Y</a:t>
                      </a:r>
                      <a:endParaRPr sz="1800">
                        <a:solidFill>
                          <a:srgbClr val="000000"/>
                        </a:solidFill>
                        <a:latin typeface="Times New Roman"/>
                        <a:ea typeface="Times New Roman"/>
                        <a:cs typeface="Times New Roman"/>
                        <a:sym typeface="Times New Roman"/>
                      </a:endParaRPr>
                    </a:p>
                  </a:txBody>
                  <a:tcPr marT="45725" marB="45725" marR="91450" marL="91450" anchor="ctr"/>
                </a:tc>
              </a:tr>
              <a:tr h="616250">
                <a:tc gridSpan="2">
                  <a:txBody>
                    <a:bodyPr>
                      <a:noAutofit/>
                    </a:bodyPr>
                    <a:lstStyle/>
                    <a:p>
                      <a:pPr indent="0" lvl="0" marL="0" marR="0" rtl="0" algn="ctr">
                        <a:spcBef>
                          <a:spcPts val="0"/>
                        </a:spcBef>
                        <a:spcAft>
                          <a:spcPts val="0"/>
                        </a:spcAft>
                        <a:buNone/>
                      </a:pPr>
                      <a:r>
                        <a:rPr lang="en-US" sz="1800" u="sng">
                          <a:solidFill>
                            <a:srgbClr val="000000"/>
                          </a:solidFill>
                          <a:latin typeface="Times New Roman"/>
                          <a:ea typeface="Times New Roman"/>
                          <a:cs typeface="Times New Roman"/>
                          <a:sym typeface="Times New Roman"/>
                        </a:rPr>
                        <a:t>Problem Area 1: Local Airport</a:t>
                      </a:r>
                      <a:endParaRPr sz="1800" u="sng">
                        <a:solidFill>
                          <a:srgbClr val="000000"/>
                        </a:solidFill>
                        <a:latin typeface="Times New Roman"/>
                        <a:ea typeface="Times New Roman"/>
                        <a:cs typeface="Times New Roman"/>
                        <a:sym typeface="Times New Roman"/>
                      </a:endParaRPr>
                    </a:p>
                  </a:txBody>
                  <a:tcPr marT="45725" marB="45725" marR="91450" marL="91450" anchor="ctr"/>
                </a:tc>
                <a:tc hMerge="1"/>
                <a:tc gridSpan="5">
                  <a:txBody>
                    <a:bodyPr>
                      <a:noAutofit/>
                    </a:bodyPr>
                    <a:lstStyle/>
                    <a:p>
                      <a:pPr indent="0" lvl="0" marL="0" marR="0" rtl="0" algn="ctr">
                        <a:spcBef>
                          <a:spcPts val="0"/>
                        </a:spcBef>
                        <a:spcAft>
                          <a:spcPts val="0"/>
                        </a:spcAft>
                        <a:buNone/>
                      </a:pPr>
                      <a:r>
                        <a:rPr lang="en-US" sz="1800" u="sng">
                          <a:solidFill>
                            <a:srgbClr val="000000"/>
                          </a:solidFill>
                          <a:latin typeface="Times New Roman"/>
                          <a:ea typeface="Times New Roman"/>
                          <a:cs typeface="Times New Roman"/>
                          <a:sym typeface="Times New Roman"/>
                        </a:rPr>
                        <a:t>Problem</a:t>
                      </a:r>
                      <a:r>
                        <a:rPr lang="en-US" sz="1800" u="sng">
                          <a:solidFill>
                            <a:srgbClr val="000000"/>
                          </a:solidFill>
                          <a:latin typeface="Times New Roman"/>
                          <a:ea typeface="Times New Roman"/>
                          <a:cs typeface="Times New Roman"/>
                          <a:sym typeface="Times New Roman"/>
                        </a:rPr>
                        <a:t> Number 3: Safety Checks</a:t>
                      </a:r>
                      <a:endParaRPr sz="1800" u="sng">
                        <a:solidFill>
                          <a:srgbClr val="000000"/>
                        </a:solidFill>
                        <a:latin typeface="Times New Roman"/>
                        <a:ea typeface="Times New Roman"/>
                        <a:cs typeface="Times New Roman"/>
                        <a:sym typeface="Times New Roman"/>
                      </a:endParaRPr>
                    </a:p>
                  </a:txBody>
                  <a:tcPr marT="45725" marB="45725" marR="91450" marL="91450" anchor="ctr"/>
                </a:tc>
                <a:tc hMerge="1"/>
                <a:tc hMerge="1"/>
                <a:tc hMerge="1"/>
                <a:tc hMerge="1"/>
              </a:tr>
            </a:tbl>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1" name="Shape 321"/>
        <p:cNvGrpSpPr/>
        <p:nvPr/>
      </p:nvGrpSpPr>
      <p:grpSpPr>
        <a:xfrm>
          <a:off x="0" y="0"/>
          <a:ext cx="0" cy="0"/>
          <a:chOff x="0" y="0"/>
          <a:chExt cx="0" cy="0"/>
        </a:xfrm>
      </p:grpSpPr>
      <p:sp>
        <p:nvSpPr>
          <p:cNvPr id="322" name="Google Shape;322;p32"/>
          <p:cNvSpPr txBox="1"/>
          <p:nvPr>
            <p:ph type="title"/>
          </p:nvPr>
        </p:nvSpPr>
        <p:spPr>
          <a:xfrm>
            <a:off x="838200" y="365125"/>
            <a:ext cx="10515600" cy="13257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US">
                <a:latin typeface="Times New Roman"/>
                <a:ea typeface="Times New Roman"/>
                <a:cs typeface="Times New Roman"/>
                <a:sym typeface="Times New Roman"/>
              </a:rPr>
              <a:t>User interview #3</a:t>
            </a:r>
            <a:endParaRPr>
              <a:latin typeface="Times New Roman"/>
              <a:ea typeface="Times New Roman"/>
              <a:cs typeface="Times New Roman"/>
              <a:sym typeface="Times New Roman"/>
            </a:endParaRPr>
          </a:p>
        </p:txBody>
      </p:sp>
      <p:sp>
        <p:nvSpPr>
          <p:cNvPr id="323" name="Google Shape;323;p32"/>
          <p:cNvSpPr txBox="1"/>
          <p:nvPr>
            <p:ph idx="1" type="body"/>
          </p:nvPr>
        </p:nvSpPr>
        <p:spPr>
          <a:xfrm>
            <a:off x="838200" y="1825625"/>
            <a:ext cx="4847700" cy="4351200"/>
          </a:xfrm>
          <a:prstGeom prst="rect">
            <a:avLst/>
          </a:prstGeom>
        </p:spPr>
        <p:txBody>
          <a:bodyPr anchorCtr="0" anchor="t" bIns="91425" lIns="91425" spcFirstLastPara="1" rIns="91425" wrap="square" tIns="91425">
            <a:noAutofit/>
          </a:bodyPr>
          <a:lstStyle/>
          <a:p>
            <a:pPr indent="0" lvl="0" marL="0">
              <a:spcBef>
                <a:spcPts val="1000"/>
              </a:spcBef>
              <a:spcAft>
                <a:spcPts val="0"/>
              </a:spcAft>
              <a:buNone/>
            </a:pPr>
            <a:r>
              <a:rPr b="1" lang="en-US">
                <a:latin typeface="Times New Roman"/>
                <a:ea typeface="Times New Roman"/>
                <a:cs typeface="Times New Roman"/>
                <a:sym typeface="Times New Roman"/>
              </a:rPr>
              <a:t>Name: </a:t>
            </a:r>
            <a:r>
              <a:rPr b="1" lang="en-US">
                <a:latin typeface="Times New Roman"/>
                <a:ea typeface="Times New Roman"/>
                <a:cs typeface="Times New Roman"/>
                <a:sym typeface="Times New Roman"/>
              </a:rPr>
              <a:t>Spurgeon</a:t>
            </a:r>
            <a:endParaRPr b="1">
              <a:latin typeface="Times New Roman"/>
              <a:ea typeface="Times New Roman"/>
              <a:cs typeface="Times New Roman"/>
              <a:sym typeface="Times New Roman"/>
            </a:endParaRPr>
          </a:p>
          <a:p>
            <a:pPr indent="0" lvl="0" marL="0">
              <a:spcBef>
                <a:spcPts val="1000"/>
              </a:spcBef>
              <a:spcAft>
                <a:spcPts val="0"/>
              </a:spcAft>
              <a:buNone/>
            </a:pPr>
            <a:r>
              <a:rPr lang="en-US">
                <a:latin typeface="Times New Roman"/>
                <a:ea typeface="Times New Roman"/>
                <a:cs typeface="Times New Roman"/>
                <a:sym typeface="Times New Roman"/>
              </a:rPr>
              <a:t>This interviewee was more aware of the airport management as he had prior interactions with his pilot friends. Flight delays caused by natural obstacles did not affect him much.</a:t>
            </a:r>
            <a:endParaRPr>
              <a:latin typeface="Times New Roman"/>
              <a:ea typeface="Times New Roman"/>
              <a:cs typeface="Times New Roman"/>
              <a:sym typeface="Times New Roman"/>
            </a:endParaRPr>
          </a:p>
        </p:txBody>
      </p:sp>
      <p:pic>
        <p:nvPicPr>
          <p:cNvPr id="324" name="Google Shape;324;p32"/>
          <p:cNvPicPr preferRelativeResize="0"/>
          <p:nvPr/>
        </p:nvPicPr>
        <p:blipFill>
          <a:blip r:embed="rId3">
            <a:alphaModFix/>
          </a:blip>
          <a:stretch>
            <a:fillRect/>
          </a:stretch>
        </p:blipFill>
        <p:spPr>
          <a:xfrm>
            <a:off x="6704225" y="1570025"/>
            <a:ext cx="3435478" cy="4862377"/>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8" name="Shape 328"/>
        <p:cNvGrpSpPr/>
        <p:nvPr/>
      </p:nvGrpSpPr>
      <p:grpSpPr>
        <a:xfrm>
          <a:off x="0" y="0"/>
          <a:ext cx="0" cy="0"/>
          <a:chOff x="0" y="0"/>
          <a:chExt cx="0" cy="0"/>
        </a:xfrm>
      </p:grpSpPr>
      <p:sp>
        <p:nvSpPr>
          <p:cNvPr id="329" name="Google Shape;329;p3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i="0" lang="en-US" sz="4400" u="none" cap="none" strike="noStrike">
                <a:solidFill>
                  <a:schemeClr val="dk1"/>
                </a:solidFill>
                <a:latin typeface="Times New Roman"/>
                <a:ea typeface="Times New Roman"/>
                <a:cs typeface="Times New Roman"/>
                <a:sym typeface="Times New Roman"/>
              </a:rPr>
              <a:t>Stakeholder </a:t>
            </a:r>
            <a:r>
              <a:rPr lang="en-US">
                <a:latin typeface="Times New Roman"/>
                <a:ea typeface="Times New Roman"/>
                <a:cs typeface="Times New Roman"/>
                <a:sym typeface="Times New Roman"/>
              </a:rPr>
              <a:t>M</a:t>
            </a:r>
            <a:r>
              <a:rPr i="0" lang="en-US" sz="4400" u="none" cap="none" strike="noStrike">
                <a:solidFill>
                  <a:schemeClr val="dk1"/>
                </a:solidFill>
                <a:latin typeface="Times New Roman"/>
                <a:ea typeface="Times New Roman"/>
                <a:cs typeface="Times New Roman"/>
                <a:sym typeface="Times New Roman"/>
              </a:rPr>
              <a:t>ap</a:t>
            </a:r>
            <a:endParaRPr>
              <a:latin typeface="Times New Roman"/>
              <a:ea typeface="Times New Roman"/>
              <a:cs typeface="Times New Roman"/>
              <a:sym typeface="Times New Roman"/>
            </a:endParaRPr>
          </a:p>
        </p:txBody>
      </p:sp>
      <p:pic>
        <p:nvPicPr>
          <p:cNvPr id="330" name="Google Shape;330;p33"/>
          <p:cNvPicPr preferRelativeResize="0"/>
          <p:nvPr/>
        </p:nvPicPr>
        <p:blipFill>
          <a:blip r:embed="rId3">
            <a:alphaModFix/>
          </a:blip>
          <a:stretch>
            <a:fillRect/>
          </a:stretch>
        </p:blipFill>
        <p:spPr>
          <a:xfrm rot="-5400000">
            <a:off x="3401550" y="692350"/>
            <a:ext cx="5143504" cy="6858006"/>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5" name="Shape 335"/>
        <p:cNvGrpSpPr/>
        <p:nvPr/>
      </p:nvGrpSpPr>
      <p:grpSpPr>
        <a:xfrm>
          <a:off x="0" y="0"/>
          <a:ext cx="0" cy="0"/>
          <a:chOff x="0" y="0"/>
          <a:chExt cx="0" cy="0"/>
        </a:xfrm>
      </p:grpSpPr>
      <p:sp>
        <p:nvSpPr>
          <p:cNvPr id="336" name="Google Shape;336;p34"/>
          <p:cNvSpPr txBox="1"/>
          <p:nvPr>
            <p:ph type="title"/>
          </p:nvPr>
        </p:nvSpPr>
        <p:spPr>
          <a:xfrm>
            <a:off x="1001800" y="365125"/>
            <a:ext cx="10515600" cy="13257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US">
                <a:latin typeface="Times New Roman"/>
                <a:ea typeface="Times New Roman"/>
                <a:cs typeface="Times New Roman"/>
                <a:sym typeface="Times New Roman"/>
              </a:rPr>
              <a:t>Stakeholder map (Digitised)</a:t>
            </a:r>
            <a:endParaRPr>
              <a:latin typeface="Times New Roman"/>
              <a:ea typeface="Times New Roman"/>
              <a:cs typeface="Times New Roman"/>
              <a:sym typeface="Times New Roman"/>
            </a:endParaRPr>
          </a:p>
        </p:txBody>
      </p:sp>
      <p:sp>
        <p:nvSpPr>
          <p:cNvPr id="337" name="Google Shape;337;p34"/>
          <p:cNvSpPr txBox="1"/>
          <p:nvPr/>
        </p:nvSpPr>
        <p:spPr>
          <a:xfrm>
            <a:off x="1213425" y="1810175"/>
            <a:ext cx="2302500" cy="2713200"/>
          </a:xfrm>
          <a:prstGeom prst="rect">
            <a:avLst/>
          </a:prstGeom>
          <a:solidFill>
            <a:srgbClr val="FFFF00"/>
          </a:solid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lgn="ctr">
              <a:spcBef>
                <a:spcPts val="0"/>
              </a:spcBef>
              <a:spcAft>
                <a:spcPts val="0"/>
              </a:spcAft>
              <a:buNone/>
            </a:pPr>
            <a:r>
              <a:rPr lang="en-US" sz="2400">
                <a:latin typeface="Permanent Marker"/>
                <a:ea typeface="Permanent Marker"/>
                <a:cs typeface="Permanent Marker"/>
                <a:sym typeface="Permanent Marker"/>
              </a:rPr>
              <a:t>Government Funding</a:t>
            </a:r>
            <a:endParaRPr sz="2400">
              <a:latin typeface="Permanent Marker"/>
              <a:ea typeface="Permanent Marker"/>
              <a:cs typeface="Permanent Marker"/>
              <a:sym typeface="Permanent Marker"/>
            </a:endParaRPr>
          </a:p>
        </p:txBody>
      </p:sp>
      <p:sp>
        <p:nvSpPr>
          <p:cNvPr id="338" name="Google Shape;338;p34"/>
          <p:cNvSpPr txBox="1"/>
          <p:nvPr/>
        </p:nvSpPr>
        <p:spPr>
          <a:xfrm rot="564205">
            <a:off x="4092001" y="1537549"/>
            <a:ext cx="2302541" cy="2713325"/>
          </a:xfrm>
          <a:prstGeom prst="rect">
            <a:avLst/>
          </a:prstGeom>
          <a:solidFill>
            <a:srgbClr val="FFFF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2400">
                <a:latin typeface="Permanent Marker"/>
                <a:ea typeface="Permanent Marker"/>
                <a:cs typeface="Permanent Marker"/>
                <a:sym typeface="Permanent Marker"/>
              </a:rPr>
              <a:t>Runway Monitoring Staff</a:t>
            </a:r>
            <a:endParaRPr sz="2400">
              <a:latin typeface="Permanent Marker"/>
              <a:ea typeface="Permanent Marker"/>
              <a:cs typeface="Permanent Marker"/>
              <a:sym typeface="Permanent Marker"/>
            </a:endParaRPr>
          </a:p>
        </p:txBody>
      </p:sp>
      <p:sp>
        <p:nvSpPr>
          <p:cNvPr id="339" name="Google Shape;339;p34"/>
          <p:cNvSpPr txBox="1"/>
          <p:nvPr/>
        </p:nvSpPr>
        <p:spPr>
          <a:xfrm rot="-419834">
            <a:off x="2951890" y="3569069"/>
            <a:ext cx="2302549" cy="2713316"/>
          </a:xfrm>
          <a:prstGeom prst="rect">
            <a:avLst/>
          </a:prstGeom>
          <a:solidFill>
            <a:srgbClr val="FF00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2400" u="sng">
                <a:solidFill>
                  <a:srgbClr val="0000FF"/>
                </a:solidFill>
                <a:latin typeface="Permanent Marker"/>
                <a:ea typeface="Permanent Marker"/>
                <a:cs typeface="Permanent Marker"/>
                <a:sym typeface="Permanent Marker"/>
              </a:rPr>
              <a:t>Air Traffic Controller (ATC)</a:t>
            </a:r>
            <a:endParaRPr sz="2400" u="sng">
              <a:solidFill>
                <a:srgbClr val="0000FF"/>
              </a:solidFill>
              <a:latin typeface="Permanent Marker"/>
              <a:ea typeface="Permanent Marker"/>
              <a:cs typeface="Permanent Marker"/>
              <a:sym typeface="Permanent Marker"/>
            </a:endParaRPr>
          </a:p>
        </p:txBody>
      </p:sp>
      <p:sp>
        <p:nvSpPr>
          <p:cNvPr id="340" name="Google Shape;340;p34"/>
          <p:cNvSpPr txBox="1"/>
          <p:nvPr/>
        </p:nvSpPr>
        <p:spPr>
          <a:xfrm>
            <a:off x="8676050" y="1728450"/>
            <a:ext cx="2302500" cy="2713200"/>
          </a:xfrm>
          <a:prstGeom prst="rect">
            <a:avLst/>
          </a:prstGeom>
          <a:solidFill>
            <a:srgbClr val="FF00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2400" u="sng">
                <a:solidFill>
                  <a:srgbClr val="0000FF"/>
                </a:solidFill>
                <a:latin typeface="Permanent Marker"/>
                <a:ea typeface="Permanent Marker"/>
                <a:cs typeface="Permanent Marker"/>
                <a:sym typeface="Permanent Marker"/>
              </a:rPr>
              <a:t>Centralised Server Maintenance</a:t>
            </a:r>
            <a:endParaRPr sz="2400" u="sng">
              <a:solidFill>
                <a:srgbClr val="0000FF"/>
              </a:solidFill>
              <a:latin typeface="Permanent Marker"/>
              <a:ea typeface="Permanent Marker"/>
              <a:cs typeface="Permanent Marker"/>
              <a:sym typeface="Permanent Marker"/>
            </a:endParaRPr>
          </a:p>
        </p:txBody>
      </p:sp>
      <p:sp>
        <p:nvSpPr>
          <p:cNvPr id="341" name="Google Shape;341;p34"/>
          <p:cNvSpPr txBox="1"/>
          <p:nvPr/>
        </p:nvSpPr>
        <p:spPr>
          <a:xfrm rot="-534748">
            <a:off x="6339835" y="1728412"/>
            <a:ext cx="2302399" cy="2713251"/>
          </a:xfrm>
          <a:prstGeom prst="rect">
            <a:avLst/>
          </a:prstGeom>
          <a:solidFill>
            <a:srgbClr val="FF00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2400" u="sng">
                <a:solidFill>
                  <a:srgbClr val="0000FF"/>
                </a:solidFill>
                <a:latin typeface="Permanent Marker"/>
                <a:ea typeface="Permanent Marker"/>
                <a:cs typeface="Permanent Marker"/>
                <a:sym typeface="Permanent Marker"/>
              </a:rPr>
              <a:t>Airline Technical Support</a:t>
            </a:r>
            <a:endParaRPr sz="2400" u="sng">
              <a:solidFill>
                <a:srgbClr val="0000FF"/>
              </a:solidFill>
              <a:latin typeface="Permanent Marker"/>
              <a:ea typeface="Permanent Marker"/>
              <a:cs typeface="Permanent Marker"/>
              <a:sym typeface="Permanent Marker"/>
            </a:endParaRPr>
          </a:p>
        </p:txBody>
      </p:sp>
      <p:sp>
        <p:nvSpPr>
          <p:cNvPr id="342" name="Google Shape;342;p34"/>
          <p:cNvSpPr txBox="1"/>
          <p:nvPr/>
        </p:nvSpPr>
        <p:spPr>
          <a:xfrm>
            <a:off x="5576375" y="3855300"/>
            <a:ext cx="2302500" cy="2713200"/>
          </a:xfrm>
          <a:prstGeom prst="rect">
            <a:avLst/>
          </a:prstGeom>
          <a:solidFill>
            <a:srgbClr val="FF99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2400">
                <a:solidFill>
                  <a:srgbClr val="FF0000"/>
                </a:solidFill>
                <a:latin typeface="Permanent Marker"/>
                <a:ea typeface="Permanent Marker"/>
                <a:cs typeface="Permanent Marker"/>
                <a:sym typeface="Permanent Marker"/>
              </a:rPr>
              <a:t>Airport Authority</a:t>
            </a:r>
            <a:endParaRPr sz="2400">
              <a:solidFill>
                <a:srgbClr val="FF0000"/>
              </a:solidFill>
              <a:latin typeface="Permanent Marker"/>
              <a:ea typeface="Permanent Marker"/>
              <a:cs typeface="Permanent Marker"/>
              <a:sym typeface="Permanent Marker"/>
            </a:endParaRPr>
          </a:p>
        </p:txBody>
      </p:sp>
      <p:sp>
        <p:nvSpPr>
          <p:cNvPr id="343" name="Google Shape;343;p34"/>
          <p:cNvSpPr txBox="1"/>
          <p:nvPr/>
        </p:nvSpPr>
        <p:spPr>
          <a:xfrm rot="358102">
            <a:off x="8178879" y="3855303"/>
            <a:ext cx="2302380" cy="2713195"/>
          </a:xfrm>
          <a:prstGeom prst="rect">
            <a:avLst/>
          </a:prstGeom>
          <a:solidFill>
            <a:srgbClr val="FF99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2400">
                <a:solidFill>
                  <a:srgbClr val="FF0000"/>
                </a:solidFill>
                <a:latin typeface="Permanent Marker"/>
                <a:ea typeface="Permanent Marker"/>
                <a:cs typeface="Permanent Marker"/>
                <a:sym typeface="Permanent Marker"/>
              </a:rPr>
              <a:t>Ground Crew</a:t>
            </a:r>
            <a:endParaRPr sz="2400">
              <a:solidFill>
                <a:srgbClr val="FF0000"/>
              </a:solidFill>
              <a:latin typeface="Permanent Marker"/>
              <a:ea typeface="Permanent Marker"/>
              <a:cs typeface="Permanent Marker"/>
              <a:sym typeface="Permanent Marke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8" name="Shape 348"/>
        <p:cNvGrpSpPr/>
        <p:nvPr/>
      </p:nvGrpSpPr>
      <p:grpSpPr>
        <a:xfrm>
          <a:off x="0" y="0"/>
          <a:ext cx="0" cy="0"/>
          <a:chOff x="0" y="0"/>
          <a:chExt cx="0" cy="0"/>
        </a:xfrm>
      </p:grpSpPr>
      <p:sp>
        <p:nvSpPr>
          <p:cNvPr id="349" name="Google Shape;349;p35"/>
          <p:cNvSpPr txBox="1"/>
          <p:nvPr>
            <p:ph type="title"/>
          </p:nvPr>
        </p:nvSpPr>
        <p:spPr>
          <a:xfrm>
            <a:off x="838200" y="0"/>
            <a:ext cx="10515600" cy="13257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US">
                <a:latin typeface="Times New Roman"/>
                <a:ea typeface="Times New Roman"/>
                <a:cs typeface="Times New Roman"/>
                <a:sym typeface="Times New Roman"/>
              </a:rPr>
              <a:t>Stakeholder matrix</a:t>
            </a:r>
            <a:endParaRPr>
              <a:latin typeface="Times New Roman"/>
              <a:ea typeface="Times New Roman"/>
              <a:cs typeface="Times New Roman"/>
              <a:sym typeface="Times New Roman"/>
            </a:endParaRPr>
          </a:p>
        </p:txBody>
      </p:sp>
      <p:sp>
        <p:nvSpPr>
          <p:cNvPr id="350" name="Google Shape;350;p35"/>
          <p:cNvSpPr txBox="1"/>
          <p:nvPr>
            <p:ph idx="1" type="body"/>
          </p:nvPr>
        </p:nvSpPr>
        <p:spPr>
          <a:xfrm>
            <a:off x="838200" y="1825625"/>
            <a:ext cx="10515600" cy="4351200"/>
          </a:xfrm>
          <a:prstGeom prst="rect">
            <a:avLst/>
          </a:prstGeom>
        </p:spPr>
        <p:txBody>
          <a:bodyPr anchorCtr="0" anchor="t" bIns="91425" lIns="91425" spcFirstLastPara="1" rIns="91425" wrap="square" tIns="91425">
            <a:noAutofit/>
          </a:bodyPr>
          <a:lstStyle/>
          <a:p>
            <a:pPr indent="0" lvl="0" marL="0">
              <a:spcBef>
                <a:spcPts val="1000"/>
              </a:spcBef>
              <a:spcAft>
                <a:spcPts val="0"/>
              </a:spcAft>
              <a:buNone/>
            </a:pPr>
            <a:r>
              <a:rPr lang="en-US">
                <a:latin typeface="Times New Roman"/>
                <a:ea typeface="Times New Roman"/>
                <a:cs typeface="Times New Roman"/>
                <a:sym typeface="Times New Roman"/>
              </a:rPr>
              <a:t> </a:t>
            </a:r>
            <a:endParaRPr>
              <a:latin typeface="Times New Roman"/>
              <a:ea typeface="Times New Roman"/>
              <a:cs typeface="Times New Roman"/>
              <a:sym typeface="Times New Roman"/>
            </a:endParaRPr>
          </a:p>
        </p:txBody>
      </p:sp>
      <p:pic>
        <p:nvPicPr>
          <p:cNvPr id="351" name="Google Shape;351;p35"/>
          <p:cNvPicPr preferRelativeResize="0"/>
          <p:nvPr/>
        </p:nvPicPr>
        <p:blipFill>
          <a:blip r:embed="rId3">
            <a:alphaModFix/>
          </a:blip>
          <a:stretch>
            <a:fillRect/>
          </a:stretch>
        </p:blipFill>
        <p:spPr>
          <a:xfrm>
            <a:off x="2076700" y="1045788"/>
            <a:ext cx="7666650" cy="58122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5" name="Shape 355"/>
        <p:cNvGrpSpPr/>
        <p:nvPr/>
      </p:nvGrpSpPr>
      <p:grpSpPr>
        <a:xfrm>
          <a:off x="0" y="0"/>
          <a:ext cx="0" cy="0"/>
          <a:chOff x="0" y="0"/>
          <a:chExt cx="0" cy="0"/>
        </a:xfrm>
      </p:grpSpPr>
      <p:sp>
        <p:nvSpPr>
          <p:cNvPr id="356" name="Google Shape;356;p3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i="0" lang="en-US" sz="4400" u="none" cap="none" strike="noStrike">
                <a:solidFill>
                  <a:schemeClr val="dk1"/>
                </a:solidFill>
                <a:latin typeface="Times New Roman"/>
                <a:ea typeface="Times New Roman"/>
                <a:cs typeface="Times New Roman"/>
                <a:sym typeface="Times New Roman"/>
              </a:rPr>
              <a:t>Summarize the learnings and first ideas</a:t>
            </a:r>
            <a:endParaRPr>
              <a:latin typeface="Times New Roman"/>
              <a:ea typeface="Times New Roman"/>
              <a:cs typeface="Times New Roman"/>
              <a:sym typeface="Times New Roman"/>
            </a:endParaRPr>
          </a:p>
        </p:txBody>
      </p:sp>
      <p:sp>
        <p:nvSpPr>
          <p:cNvPr id="357" name="Google Shape;357;p36"/>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None/>
            </a:pPr>
            <a:r>
              <a:rPr lang="en-US" sz="2200">
                <a:solidFill>
                  <a:srgbClr val="000000"/>
                </a:solidFill>
              </a:rPr>
              <a:t>Extrapolating the results from our preliminary interview process and combining them with our team’s current knowledge on our idea through primary and secondary research has yielded significant breakthroughs on our philosophy and design for our proposal.</a:t>
            </a:r>
            <a:endParaRPr sz="2200">
              <a:solidFill>
                <a:srgbClr val="000000"/>
              </a:solidFill>
            </a:endParaRPr>
          </a:p>
          <a:p>
            <a:pPr indent="0" lvl="0" marL="0" marR="0" rtl="0" algn="l">
              <a:lnSpc>
                <a:spcPct val="90000"/>
              </a:lnSpc>
              <a:spcBef>
                <a:spcPts val="0"/>
              </a:spcBef>
              <a:spcAft>
                <a:spcPts val="0"/>
              </a:spcAft>
              <a:buNone/>
            </a:pPr>
            <a:r>
              <a:t/>
            </a:r>
            <a:endParaRPr sz="2200">
              <a:solidFill>
                <a:srgbClr val="000000"/>
              </a:solidFill>
            </a:endParaRPr>
          </a:p>
          <a:p>
            <a:pPr indent="0" lvl="0" marL="0" marR="0" rtl="0" algn="l">
              <a:lnSpc>
                <a:spcPct val="90000"/>
              </a:lnSpc>
              <a:spcBef>
                <a:spcPts val="0"/>
              </a:spcBef>
              <a:spcAft>
                <a:spcPts val="0"/>
              </a:spcAft>
              <a:buNone/>
            </a:pPr>
            <a:r>
              <a:rPr lang="en-US" sz="2200">
                <a:solidFill>
                  <a:srgbClr val="000000"/>
                </a:solidFill>
              </a:rPr>
              <a:t>With the range of knowledge and experience on the subject varying from moderate to progressive expert, we have understood that this issue of manual labor and reporting is visible at a lower level to even the passengers of an airline. Speaking on past experiences, the interviewees have taken from their own perspective as well as that of friends working in the airline industry to express their thoughts and concerns.</a:t>
            </a:r>
            <a:endParaRPr sz="2200">
              <a:solidFill>
                <a:srgbClr val="000000"/>
              </a:solidFill>
            </a:endParaRPr>
          </a:p>
          <a:p>
            <a:pPr indent="0" lvl="0" marL="0" marR="0" rtl="0" algn="l">
              <a:lnSpc>
                <a:spcPct val="90000"/>
              </a:lnSpc>
              <a:spcBef>
                <a:spcPts val="0"/>
              </a:spcBef>
              <a:spcAft>
                <a:spcPts val="0"/>
              </a:spcAft>
              <a:buNone/>
            </a:pPr>
            <a:r>
              <a:t/>
            </a:r>
            <a:endParaRPr sz="2200">
              <a:solidFill>
                <a:srgbClr val="000000"/>
              </a:solidFill>
            </a:endParaRPr>
          </a:p>
          <a:p>
            <a:pPr indent="0" lvl="0" marL="0" marR="0" rtl="0" algn="l">
              <a:lnSpc>
                <a:spcPct val="90000"/>
              </a:lnSpc>
              <a:spcBef>
                <a:spcPts val="0"/>
              </a:spcBef>
              <a:spcAft>
                <a:spcPts val="0"/>
              </a:spcAft>
              <a:buNone/>
            </a:pPr>
            <a:r>
              <a:rPr lang="en-US" sz="2200">
                <a:solidFill>
                  <a:srgbClr val="000000"/>
                </a:solidFill>
              </a:rPr>
              <a:t>Armed with this information, our team is poised to apply these elements into our proposal and use them as a benchmark to test the reasoning and basis of of all our future sketches against these interview results.</a:t>
            </a:r>
            <a:endParaRPr sz="2200">
              <a:solidFill>
                <a:srgbClr val="000000"/>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1" name="Shape 361"/>
        <p:cNvGrpSpPr/>
        <p:nvPr/>
      </p:nvGrpSpPr>
      <p:grpSpPr>
        <a:xfrm>
          <a:off x="0" y="0"/>
          <a:ext cx="0" cy="0"/>
          <a:chOff x="0" y="0"/>
          <a:chExt cx="0" cy="0"/>
        </a:xfrm>
      </p:grpSpPr>
      <p:sp>
        <p:nvSpPr>
          <p:cNvPr id="362" name="Google Shape;362;p3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lang="en-US">
                <a:latin typeface="Times New Roman"/>
                <a:ea typeface="Times New Roman"/>
                <a:cs typeface="Times New Roman"/>
                <a:sym typeface="Times New Roman"/>
              </a:rPr>
              <a:t>Persona #1</a:t>
            </a:r>
            <a:endParaRPr i="0" sz="4400" u="none" cap="none" strike="noStrike">
              <a:solidFill>
                <a:schemeClr val="dk1"/>
              </a:solidFill>
              <a:latin typeface="Times New Roman"/>
              <a:ea typeface="Times New Roman"/>
              <a:cs typeface="Times New Roman"/>
              <a:sym typeface="Times New Roman"/>
            </a:endParaRPr>
          </a:p>
        </p:txBody>
      </p:sp>
      <p:sp>
        <p:nvSpPr>
          <p:cNvPr id="363" name="Google Shape;363;p37"/>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None/>
            </a:pPr>
            <a:r>
              <a:rPr lang="en-US" sz="2000" u="sng">
                <a:solidFill>
                  <a:srgbClr val="000000"/>
                </a:solidFill>
                <a:latin typeface="Times New Roman"/>
                <a:ea typeface="Times New Roman"/>
                <a:cs typeface="Times New Roman"/>
                <a:sym typeface="Times New Roman"/>
              </a:rPr>
              <a:t>Name:</a:t>
            </a:r>
            <a:r>
              <a:rPr lang="en-US" sz="2000">
                <a:solidFill>
                  <a:srgbClr val="000000"/>
                </a:solidFill>
                <a:latin typeface="Times New Roman"/>
                <a:ea typeface="Times New Roman"/>
                <a:cs typeface="Times New Roman"/>
                <a:sym typeface="Times New Roman"/>
              </a:rPr>
              <a:t> Craig Bobby</a:t>
            </a:r>
            <a:endParaRPr sz="2000">
              <a:solidFill>
                <a:srgbClr val="000000"/>
              </a:solidFill>
              <a:latin typeface="Times New Roman"/>
              <a:ea typeface="Times New Roman"/>
              <a:cs typeface="Times New Roman"/>
              <a:sym typeface="Times New Roman"/>
            </a:endParaRPr>
          </a:p>
          <a:p>
            <a:pPr indent="0" lvl="0" marL="0" marR="0" rtl="0" algn="l">
              <a:lnSpc>
                <a:spcPct val="90000"/>
              </a:lnSpc>
              <a:spcBef>
                <a:spcPts val="0"/>
              </a:spcBef>
              <a:spcAft>
                <a:spcPts val="0"/>
              </a:spcAft>
              <a:buNone/>
            </a:pPr>
            <a:r>
              <a:rPr lang="en-US" sz="2000" u="sng">
                <a:solidFill>
                  <a:srgbClr val="000000"/>
                </a:solidFill>
                <a:latin typeface="Times New Roman"/>
                <a:ea typeface="Times New Roman"/>
                <a:cs typeface="Times New Roman"/>
                <a:sym typeface="Times New Roman"/>
              </a:rPr>
              <a:t>Age:</a:t>
            </a:r>
            <a:r>
              <a:rPr lang="en-US" sz="2000">
                <a:solidFill>
                  <a:srgbClr val="000000"/>
                </a:solidFill>
                <a:latin typeface="Times New Roman"/>
                <a:ea typeface="Times New Roman"/>
                <a:cs typeface="Times New Roman"/>
                <a:sym typeface="Times New Roman"/>
              </a:rPr>
              <a:t> 45</a:t>
            </a:r>
            <a:endParaRPr sz="2000">
              <a:solidFill>
                <a:srgbClr val="000000"/>
              </a:solidFill>
              <a:latin typeface="Times New Roman"/>
              <a:ea typeface="Times New Roman"/>
              <a:cs typeface="Times New Roman"/>
              <a:sym typeface="Times New Roman"/>
            </a:endParaRPr>
          </a:p>
          <a:p>
            <a:pPr indent="0" lvl="0" marL="0" marR="0" rtl="0" algn="l">
              <a:lnSpc>
                <a:spcPct val="90000"/>
              </a:lnSpc>
              <a:spcBef>
                <a:spcPts val="0"/>
              </a:spcBef>
              <a:spcAft>
                <a:spcPts val="0"/>
              </a:spcAft>
              <a:buNone/>
            </a:pPr>
            <a:r>
              <a:rPr lang="en-US" sz="2000" u="sng">
                <a:solidFill>
                  <a:srgbClr val="000000"/>
                </a:solidFill>
                <a:latin typeface="Times New Roman"/>
                <a:ea typeface="Times New Roman"/>
                <a:cs typeface="Times New Roman"/>
                <a:sym typeface="Times New Roman"/>
              </a:rPr>
              <a:t>Gender:</a:t>
            </a:r>
            <a:r>
              <a:rPr lang="en-US" sz="2000">
                <a:solidFill>
                  <a:srgbClr val="000000"/>
                </a:solidFill>
                <a:latin typeface="Times New Roman"/>
                <a:ea typeface="Times New Roman"/>
                <a:cs typeface="Times New Roman"/>
                <a:sym typeface="Times New Roman"/>
              </a:rPr>
              <a:t> Male</a:t>
            </a:r>
            <a:endParaRPr sz="2000">
              <a:solidFill>
                <a:srgbClr val="000000"/>
              </a:solidFill>
              <a:latin typeface="Times New Roman"/>
              <a:ea typeface="Times New Roman"/>
              <a:cs typeface="Times New Roman"/>
              <a:sym typeface="Times New Roman"/>
            </a:endParaRPr>
          </a:p>
          <a:p>
            <a:pPr indent="0" lvl="0" marL="0" marR="0" rtl="0" algn="l">
              <a:lnSpc>
                <a:spcPct val="90000"/>
              </a:lnSpc>
              <a:spcBef>
                <a:spcPts val="0"/>
              </a:spcBef>
              <a:spcAft>
                <a:spcPts val="0"/>
              </a:spcAft>
              <a:buNone/>
            </a:pPr>
            <a:r>
              <a:rPr lang="en-US" sz="2000" u="sng">
                <a:solidFill>
                  <a:srgbClr val="000000"/>
                </a:solidFill>
                <a:latin typeface="Times New Roman"/>
                <a:ea typeface="Times New Roman"/>
                <a:cs typeface="Times New Roman"/>
                <a:sym typeface="Times New Roman"/>
              </a:rPr>
              <a:t>Occupation:</a:t>
            </a:r>
            <a:r>
              <a:rPr lang="en-US" sz="2000">
                <a:solidFill>
                  <a:srgbClr val="000000"/>
                </a:solidFill>
                <a:latin typeface="Times New Roman"/>
                <a:ea typeface="Times New Roman"/>
                <a:cs typeface="Times New Roman"/>
                <a:sym typeface="Times New Roman"/>
              </a:rPr>
              <a:t> Airport Control Tower Operator</a:t>
            </a:r>
            <a:endParaRPr sz="2000">
              <a:solidFill>
                <a:srgbClr val="000000"/>
              </a:solidFill>
              <a:latin typeface="Times New Roman"/>
              <a:ea typeface="Times New Roman"/>
              <a:cs typeface="Times New Roman"/>
              <a:sym typeface="Times New Roman"/>
            </a:endParaRPr>
          </a:p>
          <a:p>
            <a:pPr indent="0" lvl="0" marL="0" marR="0" rtl="0" algn="l">
              <a:lnSpc>
                <a:spcPct val="90000"/>
              </a:lnSpc>
              <a:spcBef>
                <a:spcPts val="0"/>
              </a:spcBef>
              <a:spcAft>
                <a:spcPts val="0"/>
              </a:spcAft>
              <a:buNone/>
            </a:pPr>
            <a:r>
              <a:rPr lang="en-US" sz="2000" u="sng">
                <a:solidFill>
                  <a:srgbClr val="000000"/>
                </a:solidFill>
                <a:latin typeface="Times New Roman"/>
                <a:ea typeface="Times New Roman"/>
                <a:cs typeface="Times New Roman"/>
                <a:sym typeface="Times New Roman"/>
              </a:rPr>
              <a:t>Personality traits:</a:t>
            </a:r>
            <a:r>
              <a:rPr lang="en-US" sz="2000">
                <a:solidFill>
                  <a:srgbClr val="000000"/>
                </a:solidFill>
                <a:latin typeface="Times New Roman"/>
                <a:ea typeface="Times New Roman"/>
                <a:cs typeface="Times New Roman"/>
                <a:sym typeface="Times New Roman"/>
              </a:rPr>
              <a:t> Forgetful, Limited vocabulary, Unable to provide distinct descriptions</a:t>
            </a:r>
            <a:endParaRPr sz="2000">
              <a:solidFill>
                <a:srgbClr val="000000"/>
              </a:solidFill>
              <a:latin typeface="Times New Roman"/>
              <a:ea typeface="Times New Roman"/>
              <a:cs typeface="Times New Roman"/>
              <a:sym typeface="Times New Roman"/>
            </a:endParaRPr>
          </a:p>
          <a:p>
            <a:pPr indent="0" lvl="0" marL="0" marR="0" rtl="0" algn="l">
              <a:lnSpc>
                <a:spcPct val="90000"/>
              </a:lnSpc>
              <a:spcBef>
                <a:spcPts val="0"/>
              </a:spcBef>
              <a:spcAft>
                <a:spcPts val="0"/>
              </a:spcAft>
              <a:buNone/>
            </a:pPr>
            <a:r>
              <a:rPr lang="en-US" sz="2000" u="sng">
                <a:solidFill>
                  <a:srgbClr val="000000"/>
                </a:solidFill>
                <a:latin typeface="Times New Roman"/>
                <a:ea typeface="Times New Roman"/>
                <a:cs typeface="Times New Roman"/>
                <a:sym typeface="Times New Roman"/>
              </a:rPr>
              <a:t>Roles and Responsibility:</a:t>
            </a:r>
            <a:endParaRPr sz="2000" u="sng">
              <a:solidFill>
                <a:srgbClr val="000000"/>
              </a:solidFill>
              <a:latin typeface="Times New Roman"/>
              <a:ea typeface="Times New Roman"/>
              <a:cs typeface="Times New Roman"/>
              <a:sym typeface="Times New Roman"/>
            </a:endParaRPr>
          </a:p>
          <a:p>
            <a:pPr indent="0" lvl="0" marL="0" marR="0" rtl="0" algn="l">
              <a:lnSpc>
                <a:spcPct val="90000"/>
              </a:lnSpc>
              <a:spcBef>
                <a:spcPts val="0"/>
              </a:spcBef>
              <a:spcAft>
                <a:spcPts val="0"/>
              </a:spcAft>
              <a:buNone/>
            </a:pPr>
            <a:r>
              <a:rPr lang="en-US" sz="2000">
                <a:solidFill>
                  <a:srgbClr val="000000"/>
                </a:solidFill>
                <a:latin typeface="Times New Roman"/>
                <a:ea typeface="Times New Roman"/>
                <a:cs typeface="Times New Roman"/>
                <a:sym typeface="Times New Roman"/>
              </a:rPr>
              <a:t>Other than dealing with air traffic, when Craig identifies a problem with the Runway, he types information into a report and submits report (with appropriate urgency) to the runway crew. He then has to call the runway crew’s supervisor to notify of new report. Upon rectification of the problem, he will relay the information to the relevant traffic to resume operations. He feels this method of resolving problems is slow and inefficient, but is unable to provide an alternative to improve the process.</a:t>
            </a:r>
            <a:endParaRPr sz="2000">
              <a:solidFill>
                <a:srgbClr val="000000"/>
              </a:solidFill>
              <a:latin typeface="Times New Roman"/>
              <a:ea typeface="Times New Roman"/>
              <a:cs typeface="Times New Roman"/>
              <a:sym typeface="Times New Roman"/>
            </a:endParaRPr>
          </a:p>
          <a:p>
            <a:pPr indent="0" lvl="0" marL="0" marR="0" rtl="0" algn="l">
              <a:lnSpc>
                <a:spcPct val="90000"/>
              </a:lnSpc>
              <a:spcBef>
                <a:spcPts val="0"/>
              </a:spcBef>
              <a:spcAft>
                <a:spcPts val="0"/>
              </a:spcAft>
              <a:buNone/>
            </a:pPr>
            <a:r>
              <a:t/>
            </a:r>
            <a:endParaRPr>
              <a:solidFill>
                <a:srgbClr val="FF0000"/>
              </a:solidFill>
              <a:latin typeface="Times New Roman"/>
              <a:ea typeface="Times New Roman"/>
              <a:cs typeface="Times New Roman"/>
              <a:sym typeface="Times New Roman"/>
            </a:endParaRPr>
          </a:p>
          <a:p>
            <a:pPr indent="0" lvl="0" marL="0" marR="0" rtl="0" algn="l">
              <a:lnSpc>
                <a:spcPct val="90000"/>
              </a:lnSpc>
              <a:spcBef>
                <a:spcPts val="0"/>
              </a:spcBef>
              <a:spcAft>
                <a:spcPts val="0"/>
              </a:spcAft>
              <a:buNone/>
            </a:pPr>
            <a:r>
              <a:t/>
            </a:r>
            <a:endParaRPr>
              <a:solidFill>
                <a:srgbClr val="FF0000"/>
              </a:solidFill>
              <a:latin typeface="Times New Roman"/>
              <a:ea typeface="Times New Roman"/>
              <a:cs typeface="Times New Roman"/>
              <a:sym typeface="Times New Roman"/>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7" name="Shape 367"/>
        <p:cNvGrpSpPr/>
        <p:nvPr/>
      </p:nvGrpSpPr>
      <p:grpSpPr>
        <a:xfrm>
          <a:off x="0" y="0"/>
          <a:ext cx="0" cy="0"/>
          <a:chOff x="0" y="0"/>
          <a:chExt cx="0" cy="0"/>
        </a:xfrm>
      </p:grpSpPr>
      <p:sp>
        <p:nvSpPr>
          <p:cNvPr id="368" name="Google Shape;368;p3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i="0" lang="en-US" sz="4400" u="none" cap="none" strike="noStrike">
                <a:solidFill>
                  <a:schemeClr val="dk1"/>
                </a:solidFill>
                <a:latin typeface="Times New Roman"/>
                <a:ea typeface="Times New Roman"/>
                <a:cs typeface="Times New Roman"/>
                <a:sym typeface="Times New Roman"/>
              </a:rPr>
              <a:t>Persona #2</a:t>
            </a:r>
            <a:endParaRPr i="0" sz="4400" u="none" cap="none" strike="noStrike">
              <a:solidFill>
                <a:schemeClr val="dk1"/>
              </a:solidFill>
              <a:latin typeface="Times New Roman"/>
              <a:ea typeface="Times New Roman"/>
              <a:cs typeface="Times New Roman"/>
              <a:sym typeface="Times New Roman"/>
            </a:endParaRPr>
          </a:p>
        </p:txBody>
      </p:sp>
      <p:sp>
        <p:nvSpPr>
          <p:cNvPr id="369" name="Google Shape;369;p38"/>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p>
            <a:pPr indent="0" lvl="0" marL="0" rtl="0">
              <a:spcBef>
                <a:spcPts val="0"/>
              </a:spcBef>
              <a:spcAft>
                <a:spcPts val="0"/>
              </a:spcAft>
              <a:buNone/>
            </a:pPr>
            <a:r>
              <a:rPr lang="en-US" sz="2000" u="sng">
                <a:solidFill>
                  <a:srgbClr val="000000"/>
                </a:solidFill>
                <a:latin typeface="Times New Roman"/>
                <a:ea typeface="Times New Roman"/>
                <a:cs typeface="Times New Roman"/>
                <a:sym typeface="Times New Roman"/>
              </a:rPr>
              <a:t>Name:</a:t>
            </a:r>
            <a:r>
              <a:rPr lang="en-US" sz="2000">
                <a:solidFill>
                  <a:srgbClr val="000000"/>
                </a:solidFill>
                <a:latin typeface="Times New Roman"/>
                <a:ea typeface="Times New Roman"/>
                <a:cs typeface="Times New Roman"/>
                <a:sym typeface="Times New Roman"/>
              </a:rPr>
              <a:t> Ange Smith</a:t>
            </a:r>
            <a:endParaRPr sz="2000">
              <a:solidFill>
                <a:srgbClr val="000000"/>
              </a:solidFill>
              <a:latin typeface="Times New Roman"/>
              <a:ea typeface="Times New Roman"/>
              <a:cs typeface="Times New Roman"/>
              <a:sym typeface="Times New Roman"/>
            </a:endParaRPr>
          </a:p>
          <a:p>
            <a:pPr indent="0" lvl="0" marL="0" rtl="0">
              <a:spcBef>
                <a:spcPts val="0"/>
              </a:spcBef>
              <a:spcAft>
                <a:spcPts val="0"/>
              </a:spcAft>
              <a:buNone/>
            </a:pPr>
            <a:r>
              <a:rPr lang="en-US" sz="2000" u="sng">
                <a:solidFill>
                  <a:srgbClr val="000000"/>
                </a:solidFill>
                <a:latin typeface="Times New Roman"/>
                <a:ea typeface="Times New Roman"/>
                <a:cs typeface="Times New Roman"/>
                <a:sym typeface="Times New Roman"/>
              </a:rPr>
              <a:t>Age:</a:t>
            </a:r>
            <a:r>
              <a:rPr lang="en-US" sz="2000">
                <a:solidFill>
                  <a:srgbClr val="000000"/>
                </a:solidFill>
                <a:latin typeface="Times New Roman"/>
                <a:ea typeface="Times New Roman"/>
                <a:cs typeface="Times New Roman"/>
                <a:sym typeface="Times New Roman"/>
              </a:rPr>
              <a:t> 34 </a:t>
            </a:r>
            <a:endParaRPr sz="2000">
              <a:solidFill>
                <a:srgbClr val="000000"/>
              </a:solidFill>
              <a:latin typeface="Times New Roman"/>
              <a:ea typeface="Times New Roman"/>
              <a:cs typeface="Times New Roman"/>
              <a:sym typeface="Times New Roman"/>
            </a:endParaRPr>
          </a:p>
          <a:p>
            <a:pPr indent="0" lvl="0" marL="0" rtl="0">
              <a:spcBef>
                <a:spcPts val="0"/>
              </a:spcBef>
              <a:spcAft>
                <a:spcPts val="0"/>
              </a:spcAft>
              <a:buNone/>
            </a:pPr>
            <a:r>
              <a:rPr lang="en-US" sz="2000" u="sng">
                <a:solidFill>
                  <a:srgbClr val="000000"/>
                </a:solidFill>
                <a:latin typeface="Times New Roman"/>
                <a:ea typeface="Times New Roman"/>
                <a:cs typeface="Times New Roman"/>
                <a:sym typeface="Times New Roman"/>
              </a:rPr>
              <a:t>Gender:</a:t>
            </a:r>
            <a:r>
              <a:rPr lang="en-US" sz="2000">
                <a:solidFill>
                  <a:srgbClr val="000000"/>
                </a:solidFill>
                <a:latin typeface="Times New Roman"/>
                <a:ea typeface="Times New Roman"/>
                <a:cs typeface="Times New Roman"/>
                <a:sym typeface="Times New Roman"/>
              </a:rPr>
              <a:t> Female</a:t>
            </a:r>
            <a:endParaRPr sz="2000">
              <a:solidFill>
                <a:srgbClr val="000000"/>
              </a:solidFill>
              <a:latin typeface="Times New Roman"/>
              <a:ea typeface="Times New Roman"/>
              <a:cs typeface="Times New Roman"/>
              <a:sym typeface="Times New Roman"/>
            </a:endParaRPr>
          </a:p>
          <a:p>
            <a:pPr indent="0" lvl="0" marL="0" rtl="0">
              <a:spcBef>
                <a:spcPts val="0"/>
              </a:spcBef>
              <a:spcAft>
                <a:spcPts val="0"/>
              </a:spcAft>
              <a:buNone/>
            </a:pPr>
            <a:r>
              <a:rPr lang="en-US" sz="2000" u="sng">
                <a:solidFill>
                  <a:srgbClr val="000000"/>
                </a:solidFill>
                <a:latin typeface="Times New Roman"/>
                <a:ea typeface="Times New Roman"/>
                <a:cs typeface="Times New Roman"/>
                <a:sym typeface="Times New Roman"/>
              </a:rPr>
              <a:t>Occupation:</a:t>
            </a:r>
            <a:r>
              <a:rPr lang="en-US" sz="2000">
                <a:solidFill>
                  <a:srgbClr val="000000"/>
                </a:solidFill>
                <a:latin typeface="Times New Roman"/>
                <a:ea typeface="Times New Roman"/>
                <a:cs typeface="Times New Roman"/>
                <a:sym typeface="Times New Roman"/>
              </a:rPr>
              <a:t> Ground Staff Supervisor</a:t>
            </a:r>
            <a:endParaRPr sz="2000">
              <a:solidFill>
                <a:srgbClr val="000000"/>
              </a:solidFill>
              <a:latin typeface="Times New Roman"/>
              <a:ea typeface="Times New Roman"/>
              <a:cs typeface="Times New Roman"/>
              <a:sym typeface="Times New Roman"/>
            </a:endParaRPr>
          </a:p>
          <a:p>
            <a:pPr indent="0" lvl="0" marL="0" rtl="0">
              <a:spcBef>
                <a:spcPts val="0"/>
              </a:spcBef>
              <a:spcAft>
                <a:spcPts val="0"/>
              </a:spcAft>
              <a:buNone/>
            </a:pPr>
            <a:r>
              <a:rPr lang="en-US" sz="2000" u="sng">
                <a:solidFill>
                  <a:srgbClr val="000000"/>
                </a:solidFill>
                <a:latin typeface="Times New Roman"/>
                <a:ea typeface="Times New Roman"/>
                <a:cs typeface="Times New Roman"/>
                <a:sym typeface="Times New Roman"/>
              </a:rPr>
              <a:t>Personality traits:</a:t>
            </a:r>
            <a:r>
              <a:rPr lang="en-US" sz="2000">
                <a:solidFill>
                  <a:srgbClr val="000000"/>
                </a:solidFill>
                <a:latin typeface="Times New Roman"/>
                <a:ea typeface="Times New Roman"/>
                <a:cs typeface="Times New Roman"/>
                <a:sym typeface="Times New Roman"/>
              </a:rPr>
              <a:t> Technical, precise, adaptable </a:t>
            </a:r>
            <a:endParaRPr sz="2000">
              <a:solidFill>
                <a:srgbClr val="000000"/>
              </a:solidFill>
              <a:latin typeface="Times New Roman"/>
              <a:ea typeface="Times New Roman"/>
              <a:cs typeface="Times New Roman"/>
              <a:sym typeface="Times New Roman"/>
            </a:endParaRPr>
          </a:p>
          <a:p>
            <a:pPr indent="0" lvl="0" marL="0" rtl="0">
              <a:spcBef>
                <a:spcPts val="0"/>
              </a:spcBef>
              <a:spcAft>
                <a:spcPts val="0"/>
              </a:spcAft>
              <a:buNone/>
            </a:pPr>
            <a:r>
              <a:rPr lang="en-US" sz="2000" u="sng">
                <a:solidFill>
                  <a:srgbClr val="000000"/>
                </a:solidFill>
                <a:latin typeface="Times New Roman"/>
                <a:ea typeface="Times New Roman"/>
                <a:cs typeface="Times New Roman"/>
                <a:sym typeface="Times New Roman"/>
              </a:rPr>
              <a:t>Roles and Responsibility:</a:t>
            </a:r>
            <a:endParaRPr sz="2000" u="sng">
              <a:solidFill>
                <a:srgbClr val="000000"/>
              </a:solidFill>
              <a:latin typeface="Times New Roman"/>
              <a:ea typeface="Times New Roman"/>
              <a:cs typeface="Times New Roman"/>
              <a:sym typeface="Times New Roman"/>
            </a:endParaRPr>
          </a:p>
          <a:p>
            <a:pPr indent="0" lvl="0" marL="0" rtl="0">
              <a:spcBef>
                <a:spcPts val="0"/>
              </a:spcBef>
              <a:spcAft>
                <a:spcPts val="0"/>
              </a:spcAft>
              <a:buNone/>
            </a:pPr>
            <a:r>
              <a:rPr lang="en-US" sz="2000">
                <a:solidFill>
                  <a:srgbClr val="000000"/>
                </a:solidFill>
                <a:latin typeface="Times New Roman"/>
                <a:ea typeface="Times New Roman"/>
                <a:cs typeface="Times New Roman"/>
                <a:sym typeface="Times New Roman"/>
              </a:rPr>
              <a:t>As a supervisor, Ange is responsible for the recovery team’s conduct and distribution of tasks. Upon receiving an urgent (or non-urgent) report, she will use her experience to determine the nature of the problem and send out response teams accordingly. She is the main line of communication between the repair crew and the watchtower, and thus has a huge responsibility placed on her. She feels stressed from the pressure faced and wants to have some of the responsibility lifted off her shoulders.</a:t>
            </a:r>
            <a:endParaRPr sz="2000">
              <a:solidFill>
                <a:srgbClr val="000000"/>
              </a:solidFill>
              <a:latin typeface="Times New Roman"/>
              <a:ea typeface="Times New Roman"/>
              <a:cs typeface="Times New Roman"/>
              <a:sym typeface="Times New Roman"/>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4" name="Shape 374"/>
        <p:cNvGrpSpPr/>
        <p:nvPr/>
      </p:nvGrpSpPr>
      <p:grpSpPr>
        <a:xfrm>
          <a:off x="0" y="0"/>
          <a:ext cx="0" cy="0"/>
          <a:chOff x="0" y="0"/>
          <a:chExt cx="0" cy="0"/>
        </a:xfrm>
      </p:grpSpPr>
      <p:sp>
        <p:nvSpPr>
          <p:cNvPr id="375" name="Google Shape;375;p39"/>
          <p:cNvSpPr txBox="1"/>
          <p:nvPr>
            <p:ph type="title"/>
          </p:nvPr>
        </p:nvSpPr>
        <p:spPr>
          <a:xfrm>
            <a:off x="838200" y="365125"/>
            <a:ext cx="10515600" cy="13257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US">
                <a:latin typeface="Times New Roman"/>
                <a:ea typeface="Times New Roman"/>
                <a:cs typeface="Times New Roman"/>
                <a:sym typeface="Times New Roman"/>
              </a:rPr>
              <a:t>Persona #3</a:t>
            </a:r>
            <a:endParaRPr>
              <a:latin typeface="Times New Roman"/>
              <a:ea typeface="Times New Roman"/>
              <a:cs typeface="Times New Roman"/>
              <a:sym typeface="Times New Roman"/>
            </a:endParaRPr>
          </a:p>
        </p:txBody>
      </p:sp>
      <p:sp>
        <p:nvSpPr>
          <p:cNvPr id="376" name="Google Shape;376;p39"/>
          <p:cNvSpPr txBox="1"/>
          <p:nvPr>
            <p:ph idx="1" type="body"/>
          </p:nvPr>
        </p:nvSpPr>
        <p:spPr>
          <a:xfrm>
            <a:off x="838200" y="1784725"/>
            <a:ext cx="10515600" cy="4351200"/>
          </a:xfrm>
          <a:prstGeom prst="rect">
            <a:avLst/>
          </a:prstGeom>
        </p:spPr>
        <p:txBody>
          <a:bodyPr anchorCtr="0" anchor="t" bIns="91425" lIns="91425" spcFirstLastPara="1" rIns="91425" wrap="square" tIns="91425">
            <a:noAutofit/>
          </a:bodyPr>
          <a:lstStyle/>
          <a:p>
            <a:pPr indent="0" lvl="0" marL="0" rtl="0">
              <a:spcBef>
                <a:spcPts val="0"/>
              </a:spcBef>
              <a:spcAft>
                <a:spcPts val="0"/>
              </a:spcAft>
              <a:buClr>
                <a:schemeClr val="dk1"/>
              </a:buClr>
              <a:buSzPts val="1100"/>
              <a:buFont typeface="Arial"/>
              <a:buNone/>
            </a:pPr>
            <a:r>
              <a:rPr lang="en-US" sz="2000" u="sng">
                <a:latin typeface="Times New Roman"/>
                <a:ea typeface="Times New Roman"/>
                <a:cs typeface="Times New Roman"/>
                <a:sym typeface="Times New Roman"/>
              </a:rPr>
              <a:t>Name:</a:t>
            </a:r>
            <a:r>
              <a:rPr lang="en-US" sz="2000">
                <a:latin typeface="Times New Roman"/>
                <a:ea typeface="Times New Roman"/>
                <a:cs typeface="Times New Roman"/>
                <a:sym typeface="Times New Roman"/>
              </a:rPr>
              <a:t> Tremayne Smith</a:t>
            </a:r>
            <a:endParaRPr sz="2000">
              <a:latin typeface="Times New Roman"/>
              <a:ea typeface="Times New Roman"/>
              <a:cs typeface="Times New Roman"/>
              <a:sym typeface="Times New Roman"/>
            </a:endParaRPr>
          </a:p>
          <a:p>
            <a:pPr indent="0" lvl="0" marL="0" rtl="0">
              <a:spcBef>
                <a:spcPts val="0"/>
              </a:spcBef>
              <a:spcAft>
                <a:spcPts val="0"/>
              </a:spcAft>
              <a:buClr>
                <a:schemeClr val="dk1"/>
              </a:buClr>
              <a:buSzPts val="1100"/>
              <a:buFont typeface="Arial"/>
              <a:buNone/>
            </a:pPr>
            <a:r>
              <a:rPr lang="en-US" sz="2000" u="sng">
                <a:latin typeface="Times New Roman"/>
                <a:ea typeface="Times New Roman"/>
                <a:cs typeface="Times New Roman"/>
                <a:sym typeface="Times New Roman"/>
              </a:rPr>
              <a:t>Age:</a:t>
            </a:r>
            <a:r>
              <a:rPr lang="en-US" sz="2000">
                <a:latin typeface="Times New Roman"/>
                <a:ea typeface="Times New Roman"/>
                <a:cs typeface="Times New Roman"/>
                <a:sym typeface="Times New Roman"/>
              </a:rPr>
              <a:t> 26</a:t>
            </a:r>
            <a:endParaRPr sz="2000">
              <a:latin typeface="Times New Roman"/>
              <a:ea typeface="Times New Roman"/>
              <a:cs typeface="Times New Roman"/>
              <a:sym typeface="Times New Roman"/>
            </a:endParaRPr>
          </a:p>
          <a:p>
            <a:pPr indent="0" lvl="0" marL="0" rtl="0">
              <a:spcBef>
                <a:spcPts val="0"/>
              </a:spcBef>
              <a:spcAft>
                <a:spcPts val="0"/>
              </a:spcAft>
              <a:buClr>
                <a:schemeClr val="dk1"/>
              </a:buClr>
              <a:buSzPts val="1100"/>
              <a:buFont typeface="Arial"/>
              <a:buNone/>
            </a:pPr>
            <a:r>
              <a:rPr lang="en-US" sz="2000" u="sng">
                <a:latin typeface="Times New Roman"/>
                <a:ea typeface="Times New Roman"/>
                <a:cs typeface="Times New Roman"/>
                <a:sym typeface="Times New Roman"/>
              </a:rPr>
              <a:t>Gender:</a:t>
            </a:r>
            <a:r>
              <a:rPr lang="en-US" sz="2000">
                <a:latin typeface="Times New Roman"/>
                <a:ea typeface="Times New Roman"/>
                <a:cs typeface="Times New Roman"/>
                <a:sym typeface="Times New Roman"/>
              </a:rPr>
              <a:t> Male</a:t>
            </a:r>
            <a:endParaRPr sz="2000">
              <a:latin typeface="Times New Roman"/>
              <a:ea typeface="Times New Roman"/>
              <a:cs typeface="Times New Roman"/>
              <a:sym typeface="Times New Roman"/>
            </a:endParaRPr>
          </a:p>
          <a:p>
            <a:pPr indent="0" lvl="0" marL="0" rtl="0">
              <a:spcBef>
                <a:spcPts val="0"/>
              </a:spcBef>
              <a:spcAft>
                <a:spcPts val="0"/>
              </a:spcAft>
              <a:buClr>
                <a:schemeClr val="dk1"/>
              </a:buClr>
              <a:buSzPts val="1100"/>
              <a:buFont typeface="Arial"/>
              <a:buNone/>
            </a:pPr>
            <a:r>
              <a:rPr lang="en-US" sz="2000" u="sng">
                <a:latin typeface="Times New Roman"/>
                <a:ea typeface="Times New Roman"/>
                <a:cs typeface="Times New Roman"/>
                <a:sym typeface="Times New Roman"/>
              </a:rPr>
              <a:t>Occupation:</a:t>
            </a:r>
            <a:r>
              <a:rPr lang="en-US" sz="2000">
                <a:latin typeface="Times New Roman"/>
                <a:ea typeface="Times New Roman"/>
                <a:cs typeface="Times New Roman"/>
                <a:sym typeface="Times New Roman"/>
              </a:rPr>
              <a:t> Repair crew technician</a:t>
            </a:r>
            <a:endParaRPr sz="2000">
              <a:latin typeface="Times New Roman"/>
              <a:ea typeface="Times New Roman"/>
              <a:cs typeface="Times New Roman"/>
              <a:sym typeface="Times New Roman"/>
            </a:endParaRPr>
          </a:p>
          <a:p>
            <a:pPr indent="0" lvl="0" marL="0" rtl="0">
              <a:spcBef>
                <a:spcPts val="0"/>
              </a:spcBef>
              <a:spcAft>
                <a:spcPts val="0"/>
              </a:spcAft>
              <a:buClr>
                <a:schemeClr val="dk1"/>
              </a:buClr>
              <a:buSzPts val="1100"/>
              <a:buFont typeface="Arial"/>
              <a:buNone/>
            </a:pPr>
            <a:r>
              <a:rPr lang="en-US" sz="2000" u="sng">
                <a:latin typeface="Times New Roman"/>
                <a:ea typeface="Times New Roman"/>
                <a:cs typeface="Times New Roman"/>
                <a:sym typeface="Times New Roman"/>
              </a:rPr>
              <a:t>Personality traits:</a:t>
            </a:r>
            <a:r>
              <a:rPr lang="en-US" sz="2000">
                <a:latin typeface="Times New Roman"/>
                <a:ea typeface="Times New Roman"/>
                <a:cs typeface="Times New Roman"/>
                <a:sym typeface="Times New Roman"/>
              </a:rPr>
              <a:t> Straightforward, Absent-minded</a:t>
            </a:r>
            <a:endParaRPr sz="2000">
              <a:latin typeface="Times New Roman"/>
              <a:ea typeface="Times New Roman"/>
              <a:cs typeface="Times New Roman"/>
              <a:sym typeface="Times New Roman"/>
            </a:endParaRPr>
          </a:p>
          <a:p>
            <a:pPr indent="0" lvl="0" marL="0" rtl="0">
              <a:spcBef>
                <a:spcPts val="0"/>
              </a:spcBef>
              <a:spcAft>
                <a:spcPts val="0"/>
              </a:spcAft>
              <a:buClr>
                <a:schemeClr val="dk1"/>
              </a:buClr>
              <a:buSzPts val="1100"/>
              <a:buFont typeface="Arial"/>
              <a:buNone/>
            </a:pPr>
            <a:r>
              <a:rPr lang="en-US" sz="2000" u="sng">
                <a:latin typeface="Times New Roman"/>
                <a:ea typeface="Times New Roman"/>
                <a:cs typeface="Times New Roman"/>
                <a:sym typeface="Times New Roman"/>
              </a:rPr>
              <a:t>Roles and Responsibility:</a:t>
            </a:r>
            <a:endParaRPr sz="2000" u="sng">
              <a:latin typeface="Times New Roman"/>
              <a:ea typeface="Times New Roman"/>
              <a:cs typeface="Times New Roman"/>
              <a:sym typeface="Times New Roman"/>
            </a:endParaRPr>
          </a:p>
          <a:p>
            <a:pPr indent="0" lvl="0" marL="0" rtl="0">
              <a:spcBef>
                <a:spcPts val="0"/>
              </a:spcBef>
              <a:spcAft>
                <a:spcPts val="0"/>
              </a:spcAft>
              <a:buClr>
                <a:schemeClr val="dk1"/>
              </a:buClr>
              <a:buSzPts val="1100"/>
              <a:buFont typeface="Arial"/>
              <a:buNone/>
            </a:pPr>
            <a:r>
              <a:rPr lang="en-US" sz="2000">
                <a:latin typeface="Times New Roman"/>
                <a:ea typeface="Times New Roman"/>
                <a:cs typeface="Times New Roman"/>
                <a:sym typeface="Times New Roman"/>
              </a:rPr>
              <a:t>Being part of the repair crew, Tremayne follows the instructions of the shift’s supervisor and heads towards problem areas that require maintenance or immediate repair. Upon rectification of the problem, he heads back to the supervisor and informs his/her of the evaluation. He feels that the act of having to report the problem to a supervisor to be menial, and wants a better solution to report the resolution of the problem.</a:t>
            </a:r>
            <a:endParaRPr sz="2000">
              <a:latin typeface="Times New Roman"/>
              <a:ea typeface="Times New Roman"/>
              <a:cs typeface="Times New Roman"/>
              <a:sym typeface="Times New Roman"/>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1" name="Shape 381"/>
        <p:cNvGrpSpPr/>
        <p:nvPr/>
      </p:nvGrpSpPr>
      <p:grpSpPr>
        <a:xfrm>
          <a:off x="0" y="0"/>
          <a:ext cx="0" cy="0"/>
          <a:chOff x="0" y="0"/>
          <a:chExt cx="0" cy="0"/>
        </a:xfrm>
      </p:grpSpPr>
      <p:sp>
        <p:nvSpPr>
          <p:cNvPr id="382" name="Google Shape;382;p4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i="0" lang="en-US" sz="4400" u="none" cap="none" strike="noStrike">
                <a:solidFill>
                  <a:schemeClr val="dk1"/>
                </a:solidFill>
                <a:latin typeface="Calibri"/>
                <a:ea typeface="Calibri"/>
                <a:cs typeface="Calibri"/>
                <a:sym typeface="Calibri"/>
              </a:rPr>
              <a:t>Three Words</a:t>
            </a:r>
            <a:endParaRPr/>
          </a:p>
        </p:txBody>
      </p:sp>
      <p:sp>
        <p:nvSpPr>
          <p:cNvPr id="383" name="Google Shape;383;p40"/>
          <p:cNvSpPr txBox="1"/>
          <p:nvPr>
            <p:ph idx="1" type="body"/>
          </p:nvPr>
        </p:nvSpPr>
        <p:spPr>
          <a:xfrm>
            <a:off x="838200" y="1825625"/>
            <a:ext cx="10515600" cy="4351338"/>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rgbClr val="FF0000"/>
              </a:buClr>
              <a:buSzPts val="4000"/>
              <a:buFont typeface="Arial"/>
              <a:buNone/>
            </a:pPr>
            <a:r>
              <a:rPr b="1" i="0" lang="en-US" sz="4800" u="none" cap="none" strike="noStrike">
                <a:solidFill>
                  <a:srgbClr val="434343"/>
                </a:solidFill>
              </a:rPr>
              <a:t>E</a:t>
            </a:r>
            <a:r>
              <a:rPr b="1" lang="en-US" sz="4800">
                <a:solidFill>
                  <a:srgbClr val="434343"/>
                </a:solidFill>
              </a:rPr>
              <a:t>fficiency, Communication, Safety</a:t>
            </a:r>
            <a:endParaRPr b="1" sz="4800">
              <a:solidFill>
                <a:srgbClr val="434343"/>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7" name="Shape 387"/>
        <p:cNvGrpSpPr/>
        <p:nvPr/>
      </p:nvGrpSpPr>
      <p:grpSpPr>
        <a:xfrm>
          <a:off x="0" y="0"/>
          <a:ext cx="0" cy="0"/>
          <a:chOff x="0" y="0"/>
          <a:chExt cx="0" cy="0"/>
        </a:xfrm>
      </p:grpSpPr>
      <p:sp>
        <p:nvSpPr>
          <p:cNvPr id="388" name="Google Shape;388;p41"/>
          <p:cNvSpPr/>
          <p:nvPr/>
        </p:nvSpPr>
        <p:spPr>
          <a:xfrm rot="-10254585">
            <a:off x="4306241" y="-69547"/>
            <a:ext cx="5623819" cy="6800060"/>
          </a:xfrm>
          <a:prstGeom prst="rtTriangle">
            <a:avLst/>
          </a:prstGeom>
          <a:solidFill>
            <a:schemeClr val="accent1">
              <a:alpha val="24705"/>
            </a:schemeClr>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89" name="Google Shape;389;p41"/>
          <p:cNvSpPr/>
          <p:nvPr/>
        </p:nvSpPr>
        <p:spPr>
          <a:xfrm rot="725986">
            <a:off x="2829982" y="-841795"/>
            <a:ext cx="7168765" cy="7851756"/>
          </a:xfrm>
          <a:prstGeom prst="rtTriangle">
            <a:avLst/>
          </a:prstGeom>
          <a:solidFill>
            <a:srgbClr val="FFFF00">
              <a:alpha val="24705"/>
            </a:srgbClr>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390" name="Google Shape;390;p41"/>
          <p:cNvGrpSpPr/>
          <p:nvPr/>
        </p:nvGrpSpPr>
        <p:grpSpPr>
          <a:xfrm>
            <a:off x="2930369" y="3282"/>
            <a:ext cx="6840378" cy="6755976"/>
            <a:chOff x="46492" y="3282"/>
            <a:chExt cx="6840378" cy="6755976"/>
          </a:xfrm>
        </p:grpSpPr>
        <p:sp>
          <p:nvSpPr>
            <p:cNvPr id="391" name="Google Shape;391;p41"/>
            <p:cNvSpPr/>
            <p:nvPr/>
          </p:nvSpPr>
          <p:spPr>
            <a:xfrm>
              <a:off x="2824295" y="3282"/>
              <a:ext cx="1284771" cy="1284771"/>
            </a:xfrm>
            <a:prstGeom prst="ellipse">
              <a:avLst/>
            </a:prstGeom>
            <a:solidFill>
              <a:srgbClr val="7F7F7F"/>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92" name="Google Shape;392;p41"/>
            <p:cNvSpPr txBox="1"/>
            <p:nvPr/>
          </p:nvSpPr>
          <p:spPr>
            <a:xfrm>
              <a:off x="3012445" y="191432"/>
              <a:ext cx="908471" cy="908471"/>
            </a:xfrm>
            <a:prstGeom prst="rect">
              <a:avLst/>
            </a:prstGeom>
            <a:noFill/>
            <a:ln>
              <a:noFill/>
            </a:ln>
          </p:spPr>
          <p:txBody>
            <a:bodyPr anchorCtr="0" anchor="ctr" bIns="17775" lIns="17775" spcFirstLastPara="1" rIns="17775" wrap="square" tIns="17775">
              <a:noAutofit/>
            </a:bodyPr>
            <a:lstStyle/>
            <a:p>
              <a:pPr indent="0" lvl="0" marL="0" marR="0" rtl="0" algn="ctr">
                <a:lnSpc>
                  <a:spcPct val="90000"/>
                </a:lnSpc>
                <a:spcBef>
                  <a:spcPts val="0"/>
                </a:spcBef>
                <a:spcAft>
                  <a:spcPts val="0"/>
                </a:spcAft>
                <a:buClr>
                  <a:schemeClr val="lt1"/>
                </a:buClr>
                <a:buSzPts val="1400"/>
                <a:buFont typeface="Calibri"/>
                <a:buNone/>
              </a:pPr>
              <a:r>
                <a:rPr lang="en-US" sz="1400">
                  <a:solidFill>
                    <a:schemeClr val="lt1"/>
                  </a:solidFill>
                  <a:latin typeface="Calibri"/>
                  <a:ea typeface="Calibri"/>
                  <a:cs typeface="Calibri"/>
                  <a:sym typeface="Calibri"/>
                </a:rPr>
                <a:t>Understand</a:t>
              </a:r>
              <a:endParaRPr sz="1400">
                <a:solidFill>
                  <a:schemeClr val="lt1"/>
                </a:solidFill>
                <a:latin typeface="Calibri"/>
                <a:ea typeface="Calibri"/>
                <a:cs typeface="Calibri"/>
                <a:sym typeface="Calibri"/>
              </a:endParaRPr>
            </a:p>
          </p:txBody>
        </p:sp>
        <p:sp>
          <p:nvSpPr>
            <p:cNvPr id="393" name="Google Shape;393;p41"/>
            <p:cNvSpPr/>
            <p:nvPr/>
          </p:nvSpPr>
          <p:spPr>
            <a:xfrm rot="1200000">
              <a:off x="4193298" y="755509"/>
              <a:ext cx="341675" cy="433610"/>
            </a:xfrm>
            <a:prstGeom prst="rightArrow">
              <a:avLst>
                <a:gd fmla="val 60000" name="adj1"/>
                <a:gd fmla="val 50000" name="adj2"/>
              </a:avLst>
            </a:prstGeom>
            <a:solidFill>
              <a:srgbClr val="7F7F7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94" name="Google Shape;394;p41"/>
            <p:cNvSpPr txBox="1"/>
            <p:nvPr/>
          </p:nvSpPr>
          <p:spPr>
            <a:xfrm rot="1200000">
              <a:off x="4196389" y="824702"/>
              <a:ext cx="239173" cy="260166"/>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dk1"/>
                </a:buClr>
                <a:buSzPts val="1200"/>
                <a:buFont typeface="Calibri"/>
                <a:buNone/>
              </a:pPr>
              <a:r>
                <a:t/>
              </a:r>
              <a:endParaRPr sz="1200">
                <a:solidFill>
                  <a:schemeClr val="lt1"/>
                </a:solidFill>
                <a:latin typeface="Calibri"/>
                <a:ea typeface="Calibri"/>
                <a:cs typeface="Calibri"/>
                <a:sym typeface="Calibri"/>
              </a:endParaRPr>
            </a:p>
          </p:txBody>
        </p:sp>
        <p:sp>
          <p:nvSpPr>
            <p:cNvPr id="395" name="Google Shape;395;p41"/>
            <p:cNvSpPr/>
            <p:nvPr/>
          </p:nvSpPr>
          <p:spPr>
            <a:xfrm>
              <a:off x="4637378" y="663190"/>
              <a:ext cx="1284771" cy="1284771"/>
            </a:xfrm>
            <a:prstGeom prst="ellipse">
              <a:avLst/>
            </a:prstGeom>
            <a:solidFill>
              <a:srgbClr val="00B0F0"/>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96" name="Google Shape;396;p41"/>
            <p:cNvSpPr txBox="1"/>
            <p:nvPr/>
          </p:nvSpPr>
          <p:spPr>
            <a:xfrm>
              <a:off x="4825528" y="851340"/>
              <a:ext cx="908471" cy="908471"/>
            </a:xfrm>
            <a:prstGeom prst="rect">
              <a:avLst/>
            </a:prstGeom>
            <a:noFill/>
            <a:ln>
              <a:noFill/>
            </a:ln>
          </p:spPr>
          <p:txBody>
            <a:bodyPr anchorCtr="0" anchor="ctr" bIns="17775" lIns="17775" spcFirstLastPara="1" rIns="17775" wrap="square" tIns="17775">
              <a:noAutofit/>
            </a:bodyPr>
            <a:lstStyle/>
            <a:p>
              <a:pPr indent="0" lvl="0" marL="0" marR="0" rtl="0" algn="ctr">
                <a:lnSpc>
                  <a:spcPct val="90000"/>
                </a:lnSpc>
                <a:spcBef>
                  <a:spcPts val="0"/>
                </a:spcBef>
                <a:spcAft>
                  <a:spcPts val="0"/>
                </a:spcAft>
                <a:buClr>
                  <a:schemeClr val="lt1"/>
                </a:buClr>
                <a:buSzPts val="1400"/>
                <a:buFont typeface="Calibri"/>
                <a:buNone/>
              </a:pPr>
              <a:r>
                <a:rPr lang="en-US" sz="1400">
                  <a:solidFill>
                    <a:schemeClr val="lt1"/>
                  </a:solidFill>
                  <a:latin typeface="Calibri"/>
                  <a:ea typeface="Calibri"/>
                  <a:cs typeface="Calibri"/>
                  <a:sym typeface="Calibri"/>
                </a:rPr>
                <a:t>Diverge</a:t>
              </a:r>
              <a:endParaRPr sz="1400">
                <a:solidFill>
                  <a:schemeClr val="lt1"/>
                </a:solidFill>
                <a:latin typeface="Calibri"/>
                <a:ea typeface="Calibri"/>
                <a:cs typeface="Calibri"/>
                <a:sym typeface="Calibri"/>
              </a:endParaRPr>
            </a:p>
          </p:txBody>
        </p:sp>
        <p:sp>
          <p:nvSpPr>
            <p:cNvPr id="397" name="Google Shape;397;p41"/>
            <p:cNvSpPr/>
            <p:nvPr/>
          </p:nvSpPr>
          <p:spPr>
            <a:xfrm rot="3600000">
              <a:off x="5586451" y="1915869"/>
              <a:ext cx="341675" cy="433610"/>
            </a:xfrm>
            <a:prstGeom prst="rightArrow">
              <a:avLst>
                <a:gd fmla="val 60000" name="adj1"/>
                <a:gd fmla="val 50000" name="adj2"/>
              </a:avLst>
            </a:prstGeom>
            <a:solidFill>
              <a:srgbClr val="7F7F7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98" name="Google Shape;398;p41"/>
            <p:cNvSpPr txBox="1"/>
            <p:nvPr/>
          </p:nvSpPr>
          <p:spPr>
            <a:xfrm rot="3600000">
              <a:off x="5612077" y="1958206"/>
              <a:ext cx="239173" cy="260166"/>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dk1"/>
                </a:buClr>
                <a:buSzPts val="1200"/>
                <a:buFont typeface="Calibri"/>
                <a:buNone/>
              </a:pPr>
              <a:r>
                <a:t/>
              </a:r>
              <a:endParaRPr sz="1200">
                <a:solidFill>
                  <a:schemeClr val="lt1"/>
                </a:solidFill>
                <a:latin typeface="Calibri"/>
                <a:ea typeface="Calibri"/>
                <a:cs typeface="Calibri"/>
                <a:sym typeface="Calibri"/>
              </a:endParaRPr>
            </a:p>
          </p:txBody>
        </p:sp>
        <p:sp>
          <p:nvSpPr>
            <p:cNvPr id="399" name="Google Shape;399;p41"/>
            <p:cNvSpPr/>
            <p:nvPr/>
          </p:nvSpPr>
          <p:spPr>
            <a:xfrm>
              <a:off x="5602099" y="2334136"/>
              <a:ext cx="1284771" cy="1284771"/>
            </a:xfrm>
            <a:prstGeom prst="ellipse">
              <a:avLst/>
            </a:prstGeom>
            <a:solidFill>
              <a:srgbClr val="7F7F7F"/>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00" name="Google Shape;400;p41"/>
            <p:cNvSpPr txBox="1"/>
            <p:nvPr/>
          </p:nvSpPr>
          <p:spPr>
            <a:xfrm>
              <a:off x="5790249" y="2522286"/>
              <a:ext cx="908471" cy="908471"/>
            </a:xfrm>
            <a:prstGeom prst="rect">
              <a:avLst/>
            </a:prstGeom>
            <a:noFill/>
            <a:ln>
              <a:noFill/>
            </a:ln>
          </p:spPr>
          <p:txBody>
            <a:bodyPr anchorCtr="0" anchor="ctr" bIns="17775" lIns="17775" spcFirstLastPara="1" rIns="17775" wrap="square" tIns="17775">
              <a:noAutofit/>
            </a:bodyPr>
            <a:lstStyle/>
            <a:p>
              <a:pPr indent="0" lvl="0" marL="0" marR="0" rtl="0" algn="ctr">
                <a:lnSpc>
                  <a:spcPct val="90000"/>
                </a:lnSpc>
                <a:spcBef>
                  <a:spcPts val="0"/>
                </a:spcBef>
                <a:spcAft>
                  <a:spcPts val="0"/>
                </a:spcAft>
                <a:buClr>
                  <a:schemeClr val="lt1"/>
                </a:buClr>
                <a:buSzPts val="1400"/>
                <a:buFont typeface="Calibri"/>
                <a:buNone/>
              </a:pPr>
              <a:r>
                <a:rPr lang="en-US" sz="1400">
                  <a:solidFill>
                    <a:schemeClr val="lt1"/>
                  </a:solidFill>
                  <a:latin typeface="Calibri"/>
                  <a:ea typeface="Calibri"/>
                  <a:cs typeface="Calibri"/>
                  <a:sym typeface="Calibri"/>
                </a:rPr>
                <a:t>Converge</a:t>
              </a:r>
              <a:endParaRPr sz="1400">
                <a:solidFill>
                  <a:schemeClr val="lt1"/>
                </a:solidFill>
                <a:latin typeface="Calibri"/>
                <a:ea typeface="Calibri"/>
                <a:cs typeface="Calibri"/>
                <a:sym typeface="Calibri"/>
              </a:endParaRPr>
            </a:p>
          </p:txBody>
        </p:sp>
        <p:sp>
          <p:nvSpPr>
            <p:cNvPr id="401" name="Google Shape;401;p41"/>
            <p:cNvSpPr/>
            <p:nvPr/>
          </p:nvSpPr>
          <p:spPr>
            <a:xfrm rot="6000000">
              <a:off x="5907804" y="3700258"/>
              <a:ext cx="341675" cy="433610"/>
            </a:xfrm>
            <a:prstGeom prst="rightArrow">
              <a:avLst>
                <a:gd fmla="val 60000" name="adj1"/>
                <a:gd fmla="val 50000" name="adj2"/>
              </a:avLst>
            </a:prstGeom>
            <a:solidFill>
              <a:srgbClr val="7F7F7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02" name="Google Shape;402;p41"/>
            <p:cNvSpPr txBox="1"/>
            <p:nvPr/>
          </p:nvSpPr>
          <p:spPr>
            <a:xfrm rot="-4800000">
              <a:off x="5967955" y="3736508"/>
              <a:ext cx="239173" cy="260166"/>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dk1"/>
                </a:buClr>
                <a:buSzPts val="1200"/>
                <a:buFont typeface="Calibri"/>
                <a:buNone/>
              </a:pPr>
              <a:r>
                <a:t/>
              </a:r>
              <a:endParaRPr sz="1200">
                <a:solidFill>
                  <a:schemeClr val="lt1"/>
                </a:solidFill>
                <a:latin typeface="Calibri"/>
                <a:ea typeface="Calibri"/>
                <a:cs typeface="Calibri"/>
                <a:sym typeface="Calibri"/>
              </a:endParaRPr>
            </a:p>
          </p:txBody>
        </p:sp>
        <p:sp>
          <p:nvSpPr>
            <p:cNvPr id="403" name="Google Shape;403;p41"/>
            <p:cNvSpPr/>
            <p:nvPr/>
          </p:nvSpPr>
          <p:spPr>
            <a:xfrm>
              <a:off x="5267055" y="4234266"/>
              <a:ext cx="1284771" cy="1284771"/>
            </a:xfrm>
            <a:prstGeom prst="ellipse">
              <a:avLst/>
            </a:prstGeom>
            <a:solidFill>
              <a:srgbClr val="7F7F7F"/>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04" name="Google Shape;404;p41"/>
            <p:cNvSpPr txBox="1"/>
            <p:nvPr/>
          </p:nvSpPr>
          <p:spPr>
            <a:xfrm>
              <a:off x="5455205" y="4422416"/>
              <a:ext cx="908471" cy="908471"/>
            </a:xfrm>
            <a:prstGeom prst="rect">
              <a:avLst/>
            </a:prstGeom>
            <a:noFill/>
            <a:ln>
              <a:noFill/>
            </a:ln>
          </p:spPr>
          <p:txBody>
            <a:bodyPr anchorCtr="0" anchor="ctr" bIns="17775" lIns="17775" spcFirstLastPara="1" rIns="17775" wrap="square" tIns="17775">
              <a:noAutofit/>
            </a:bodyPr>
            <a:lstStyle/>
            <a:p>
              <a:pPr indent="0" lvl="0" marL="0" marR="0" rtl="0" algn="ctr">
                <a:lnSpc>
                  <a:spcPct val="90000"/>
                </a:lnSpc>
                <a:spcBef>
                  <a:spcPts val="0"/>
                </a:spcBef>
                <a:spcAft>
                  <a:spcPts val="0"/>
                </a:spcAft>
                <a:buClr>
                  <a:schemeClr val="lt1"/>
                </a:buClr>
                <a:buSzPts val="1400"/>
                <a:buFont typeface="Calibri"/>
                <a:buNone/>
              </a:pPr>
              <a:r>
                <a:rPr lang="en-US" sz="1400">
                  <a:solidFill>
                    <a:schemeClr val="lt1"/>
                  </a:solidFill>
                  <a:latin typeface="Calibri"/>
                  <a:ea typeface="Calibri"/>
                  <a:cs typeface="Calibri"/>
                  <a:sym typeface="Calibri"/>
                </a:rPr>
                <a:t>Reflect</a:t>
              </a:r>
              <a:endParaRPr sz="1400">
                <a:solidFill>
                  <a:schemeClr val="lt1"/>
                </a:solidFill>
                <a:latin typeface="Calibri"/>
                <a:ea typeface="Calibri"/>
                <a:cs typeface="Calibri"/>
                <a:sym typeface="Calibri"/>
              </a:endParaRPr>
            </a:p>
          </p:txBody>
        </p:sp>
        <p:sp>
          <p:nvSpPr>
            <p:cNvPr id="405" name="Google Shape;405;p41"/>
            <p:cNvSpPr/>
            <p:nvPr/>
          </p:nvSpPr>
          <p:spPr>
            <a:xfrm rot="8400000">
              <a:off x="5006991" y="5273741"/>
              <a:ext cx="341675" cy="433610"/>
            </a:xfrm>
            <a:prstGeom prst="rightArrow">
              <a:avLst>
                <a:gd fmla="val 60000" name="adj1"/>
                <a:gd fmla="val 50000" name="adj2"/>
              </a:avLst>
            </a:prstGeom>
            <a:solidFill>
              <a:srgbClr val="7F7F7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06" name="Google Shape;406;p41"/>
            <p:cNvSpPr txBox="1"/>
            <p:nvPr/>
          </p:nvSpPr>
          <p:spPr>
            <a:xfrm rot="-2400000">
              <a:off x="5097503" y="5327519"/>
              <a:ext cx="239173" cy="260166"/>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dk1"/>
                </a:buClr>
                <a:buSzPts val="1200"/>
                <a:buFont typeface="Calibri"/>
                <a:buNone/>
              </a:pPr>
              <a:r>
                <a:t/>
              </a:r>
              <a:endParaRPr sz="1200">
                <a:solidFill>
                  <a:schemeClr val="lt1"/>
                </a:solidFill>
                <a:latin typeface="Calibri"/>
                <a:ea typeface="Calibri"/>
                <a:cs typeface="Calibri"/>
                <a:sym typeface="Calibri"/>
              </a:endParaRPr>
            </a:p>
          </p:txBody>
        </p:sp>
        <p:sp>
          <p:nvSpPr>
            <p:cNvPr id="407" name="Google Shape;407;p41"/>
            <p:cNvSpPr/>
            <p:nvPr/>
          </p:nvSpPr>
          <p:spPr>
            <a:xfrm>
              <a:off x="3789017" y="5474487"/>
              <a:ext cx="1284771" cy="1284771"/>
            </a:xfrm>
            <a:prstGeom prst="ellipse">
              <a:avLst/>
            </a:prstGeom>
            <a:solidFill>
              <a:srgbClr val="7F7F7F"/>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08" name="Google Shape;408;p41"/>
            <p:cNvSpPr txBox="1"/>
            <p:nvPr/>
          </p:nvSpPr>
          <p:spPr>
            <a:xfrm>
              <a:off x="3977167" y="5662637"/>
              <a:ext cx="908471" cy="908471"/>
            </a:xfrm>
            <a:prstGeom prst="rect">
              <a:avLst/>
            </a:prstGeom>
            <a:noFill/>
            <a:ln>
              <a:noFill/>
            </a:ln>
          </p:spPr>
          <p:txBody>
            <a:bodyPr anchorCtr="0" anchor="ctr" bIns="17775" lIns="17775" spcFirstLastPara="1" rIns="17775" wrap="square" tIns="17775">
              <a:noAutofit/>
            </a:bodyPr>
            <a:lstStyle/>
            <a:p>
              <a:pPr indent="0" lvl="0" marL="0" marR="0" rtl="0" algn="ctr">
                <a:lnSpc>
                  <a:spcPct val="90000"/>
                </a:lnSpc>
                <a:spcBef>
                  <a:spcPts val="0"/>
                </a:spcBef>
                <a:spcAft>
                  <a:spcPts val="0"/>
                </a:spcAft>
                <a:buClr>
                  <a:schemeClr val="lt1"/>
                </a:buClr>
                <a:buSzPts val="1400"/>
                <a:buFont typeface="Calibri"/>
                <a:buNone/>
              </a:pPr>
              <a:r>
                <a:rPr lang="en-US" sz="1400">
                  <a:solidFill>
                    <a:schemeClr val="lt1"/>
                  </a:solidFill>
                  <a:latin typeface="Calibri"/>
                  <a:ea typeface="Calibri"/>
                  <a:cs typeface="Calibri"/>
                  <a:sym typeface="Calibri"/>
                </a:rPr>
                <a:t>Prototype</a:t>
              </a:r>
              <a:endParaRPr sz="1400">
                <a:solidFill>
                  <a:schemeClr val="lt1"/>
                </a:solidFill>
                <a:latin typeface="Calibri"/>
                <a:ea typeface="Calibri"/>
                <a:cs typeface="Calibri"/>
                <a:sym typeface="Calibri"/>
              </a:endParaRPr>
            </a:p>
          </p:txBody>
        </p:sp>
        <p:sp>
          <p:nvSpPr>
            <p:cNvPr id="409" name="Google Shape;409;p41"/>
            <p:cNvSpPr/>
            <p:nvPr/>
          </p:nvSpPr>
          <p:spPr>
            <a:xfrm rot="10800000">
              <a:off x="3305513" y="5900068"/>
              <a:ext cx="341675" cy="433610"/>
            </a:xfrm>
            <a:prstGeom prst="rightArrow">
              <a:avLst>
                <a:gd fmla="val 60000" name="adj1"/>
                <a:gd fmla="val 50000" name="adj2"/>
              </a:avLst>
            </a:prstGeom>
            <a:solidFill>
              <a:srgbClr val="7F7F7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10" name="Google Shape;410;p41"/>
            <p:cNvSpPr txBox="1"/>
            <p:nvPr/>
          </p:nvSpPr>
          <p:spPr>
            <a:xfrm>
              <a:off x="3408015" y="5986790"/>
              <a:ext cx="239173" cy="260166"/>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dk1"/>
                </a:buClr>
                <a:buSzPts val="1200"/>
                <a:buFont typeface="Calibri"/>
                <a:buNone/>
              </a:pPr>
              <a:r>
                <a:t/>
              </a:r>
              <a:endParaRPr sz="1200">
                <a:solidFill>
                  <a:schemeClr val="lt1"/>
                </a:solidFill>
                <a:latin typeface="Calibri"/>
                <a:ea typeface="Calibri"/>
                <a:cs typeface="Calibri"/>
                <a:sym typeface="Calibri"/>
              </a:endParaRPr>
            </a:p>
          </p:txBody>
        </p:sp>
        <p:sp>
          <p:nvSpPr>
            <p:cNvPr id="411" name="Google Shape;411;p41"/>
            <p:cNvSpPr/>
            <p:nvPr/>
          </p:nvSpPr>
          <p:spPr>
            <a:xfrm>
              <a:off x="1859574" y="5474487"/>
              <a:ext cx="1284771" cy="1284771"/>
            </a:xfrm>
            <a:prstGeom prst="ellipse">
              <a:avLst/>
            </a:prstGeom>
            <a:solidFill>
              <a:srgbClr val="7F7F7F"/>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12" name="Google Shape;412;p41"/>
            <p:cNvSpPr txBox="1"/>
            <p:nvPr/>
          </p:nvSpPr>
          <p:spPr>
            <a:xfrm>
              <a:off x="2047724" y="5662637"/>
              <a:ext cx="908471" cy="908471"/>
            </a:xfrm>
            <a:prstGeom prst="rect">
              <a:avLst/>
            </a:prstGeom>
            <a:noFill/>
            <a:ln>
              <a:noFill/>
            </a:ln>
          </p:spPr>
          <p:txBody>
            <a:bodyPr anchorCtr="0" anchor="ctr" bIns="17775" lIns="17775" spcFirstLastPara="1" rIns="17775" wrap="square" tIns="17775">
              <a:noAutofit/>
            </a:bodyPr>
            <a:lstStyle/>
            <a:p>
              <a:pPr indent="0" lvl="0" marL="0" marR="0" rtl="0" algn="ctr">
                <a:lnSpc>
                  <a:spcPct val="90000"/>
                </a:lnSpc>
                <a:spcBef>
                  <a:spcPts val="0"/>
                </a:spcBef>
                <a:spcAft>
                  <a:spcPts val="0"/>
                </a:spcAft>
                <a:buClr>
                  <a:schemeClr val="lt1"/>
                </a:buClr>
                <a:buSzPts val="1400"/>
                <a:buFont typeface="Calibri"/>
                <a:buNone/>
              </a:pPr>
              <a:r>
                <a:rPr lang="en-US" sz="1400">
                  <a:solidFill>
                    <a:schemeClr val="lt1"/>
                  </a:solidFill>
                  <a:latin typeface="Calibri"/>
                  <a:ea typeface="Calibri"/>
                  <a:cs typeface="Calibri"/>
                  <a:sym typeface="Calibri"/>
                </a:rPr>
                <a:t>Test</a:t>
              </a:r>
              <a:endParaRPr sz="1400">
                <a:solidFill>
                  <a:schemeClr val="lt1"/>
                </a:solidFill>
                <a:latin typeface="Calibri"/>
                <a:ea typeface="Calibri"/>
                <a:cs typeface="Calibri"/>
                <a:sym typeface="Calibri"/>
              </a:endParaRPr>
            </a:p>
          </p:txBody>
        </p:sp>
        <p:sp>
          <p:nvSpPr>
            <p:cNvPr id="413" name="Google Shape;413;p41"/>
            <p:cNvSpPr/>
            <p:nvPr/>
          </p:nvSpPr>
          <p:spPr>
            <a:xfrm rot="-8400000">
              <a:off x="1599510" y="5286173"/>
              <a:ext cx="341675" cy="433610"/>
            </a:xfrm>
            <a:prstGeom prst="rightArrow">
              <a:avLst>
                <a:gd fmla="val 60000" name="adj1"/>
                <a:gd fmla="val 50000" name="adj2"/>
              </a:avLst>
            </a:prstGeom>
            <a:solidFill>
              <a:srgbClr val="7F7F7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14" name="Google Shape;414;p41"/>
            <p:cNvSpPr txBox="1"/>
            <p:nvPr/>
          </p:nvSpPr>
          <p:spPr>
            <a:xfrm rot="2400000">
              <a:off x="1690022" y="5405839"/>
              <a:ext cx="239173" cy="260166"/>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dk1"/>
                </a:buClr>
                <a:buSzPts val="1200"/>
                <a:buFont typeface="Calibri"/>
                <a:buNone/>
              </a:pPr>
              <a:r>
                <a:t/>
              </a:r>
              <a:endParaRPr sz="1200">
                <a:solidFill>
                  <a:schemeClr val="lt1"/>
                </a:solidFill>
                <a:latin typeface="Calibri"/>
                <a:ea typeface="Calibri"/>
                <a:cs typeface="Calibri"/>
                <a:sym typeface="Calibri"/>
              </a:endParaRPr>
            </a:p>
          </p:txBody>
        </p:sp>
        <p:sp>
          <p:nvSpPr>
            <p:cNvPr id="415" name="Google Shape;415;p41"/>
            <p:cNvSpPr/>
            <p:nvPr/>
          </p:nvSpPr>
          <p:spPr>
            <a:xfrm>
              <a:off x="381536" y="4234266"/>
              <a:ext cx="1284771" cy="1284771"/>
            </a:xfrm>
            <a:prstGeom prst="ellipse">
              <a:avLst/>
            </a:prstGeom>
            <a:solidFill>
              <a:srgbClr val="7F7F7F"/>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16" name="Google Shape;416;p41"/>
            <p:cNvSpPr txBox="1"/>
            <p:nvPr/>
          </p:nvSpPr>
          <p:spPr>
            <a:xfrm>
              <a:off x="569686" y="4422416"/>
              <a:ext cx="908471" cy="908471"/>
            </a:xfrm>
            <a:prstGeom prst="rect">
              <a:avLst/>
            </a:prstGeom>
            <a:noFill/>
            <a:ln>
              <a:noFill/>
            </a:ln>
          </p:spPr>
          <p:txBody>
            <a:bodyPr anchorCtr="0" anchor="ctr" bIns="17775" lIns="17775" spcFirstLastPara="1" rIns="17775" wrap="square" tIns="17775">
              <a:noAutofit/>
            </a:bodyPr>
            <a:lstStyle/>
            <a:p>
              <a:pPr indent="0" lvl="0" marL="0" marR="0" rtl="0" algn="ctr">
                <a:lnSpc>
                  <a:spcPct val="90000"/>
                </a:lnSpc>
                <a:spcBef>
                  <a:spcPts val="0"/>
                </a:spcBef>
                <a:spcAft>
                  <a:spcPts val="0"/>
                </a:spcAft>
                <a:buClr>
                  <a:schemeClr val="lt1"/>
                </a:buClr>
                <a:buSzPts val="1400"/>
                <a:buFont typeface="Calibri"/>
                <a:buNone/>
              </a:pPr>
              <a:r>
                <a:rPr lang="en-US" sz="1400">
                  <a:solidFill>
                    <a:schemeClr val="lt1"/>
                  </a:solidFill>
                  <a:latin typeface="Calibri"/>
                  <a:ea typeface="Calibri"/>
                  <a:cs typeface="Calibri"/>
                  <a:sym typeface="Calibri"/>
                </a:rPr>
                <a:t>Prototype</a:t>
              </a:r>
              <a:endParaRPr sz="1400">
                <a:solidFill>
                  <a:schemeClr val="lt1"/>
                </a:solidFill>
                <a:latin typeface="Calibri"/>
                <a:ea typeface="Calibri"/>
                <a:cs typeface="Calibri"/>
                <a:sym typeface="Calibri"/>
              </a:endParaRPr>
            </a:p>
          </p:txBody>
        </p:sp>
        <p:sp>
          <p:nvSpPr>
            <p:cNvPr id="417" name="Google Shape;417;p41"/>
            <p:cNvSpPr/>
            <p:nvPr/>
          </p:nvSpPr>
          <p:spPr>
            <a:xfrm rot="-6000000">
              <a:off x="687241" y="3719304"/>
              <a:ext cx="341675" cy="433610"/>
            </a:xfrm>
            <a:prstGeom prst="rightArrow">
              <a:avLst>
                <a:gd fmla="val 60000" name="adj1"/>
                <a:gd fmla="val 50000" name="adj2"/>
              </a:avLst>
            </a:prstGeom>
            <a:solidFill>
              <a:srgbClr val="7F7F7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18" name="Google Shape;418;p41"/>
            <p:cNvSpPr txBox="1"/>
            <p:nvPr/>
          </p:nvSpPr>
          <p:spPr>
            <a:xfrm rot="4800000">
              <a:off x="747392" y="3856498"/>
              <a:ext cx="239173" cy="260166"/>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dk1"/>
                </a:buClr>
                <a:buSzPts val="1200"/>
                <a:buFont typeface="Calibri"/>
                <a:buNone/>
              </a:pPr>
              <a:r>
                <a:t/>
              </a:r>
              <a:endParaRPr sz="1200">
                <a:solidFill>
                  <a:schemeClr val="lt1"/>
                </a:solidFill>
                <a:latin typeface="Calibri"/>
                <a:ea typeface="Calibri"/>
                <a:cs typeface="Calibri"/>
                <a:sym typeface="Calibri"/>
              </a:endParaRPr>
            </a:p>
          </p:txBody>
        </p:sp>
        <p:sp>
          <p:nvSpPr>
            <p:cNvPr id="419" name="Google Shape;419;p41"/>
            <p:cNvSpPr/>
            <p:nvPr/>
          </p:nvSpPr>
          <p:spPr>
            <a:xfrm>
              <a:off x="46492" y="2334136"/>
              <a:ext cx="1284771" cy="1284771"/>
            </a:xfrm>
            <a:prstGeom prst="ellipse">
              <a:avLst/>
            </a:prstGeom>
            <a:solidFill>
              <a:srgbClr val="7F7F7F"/>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20" name="Google Shape;420;p41"/>
            <p:cNvSpPr txBox="1"/>
            <p:nvPr/>
          </p:nvSpPr>
          <p:spPr>
            <a:xfrm>
              <a:off x="234642" y="2522286"/>
              <a:ext cx="908471" cy="908471"/>
            </a:xfrm>
            <a:prstGeom prst="rect">
              <a:avLst/>
            </a:prstGeom>
            <a:noFill/>
            <a:ln>
              <a:noFill/>
            </a:ln>
          </p:spPr>
          <p:txBody>
            <a:bodyPr anchorCtr="0" anchor="ctr" bIns="17775" lIns="17775" spcFirstLastPara="1" rIns="17775" wrap="square" tIns="17775">
              <a:noAutofit/>
            </a:bodyPr>
            <a:lstStyle/>
            <a:p>
              <a:pPr indent="0" lvl="0" marL="0" marR="0" rtl="0" algn="ctr">
                <a:lnSpc>
                  <a:spcPct val="90000"/>
                </a:lnSpc>
                <a:spcBef>
                  <a:spcPts val="0"/>
                </a:spcBef>
                <a:spcAft>
                  <a:spcPts val="0"/>
                </a:spcAft>
                <a:buClr>
                  <a:schemeClr val="lt1"/>
                </a:buClr>
                <a:buSzPts val="1400"/>
                <a:buFont typeface="Calibri"/>
                <a:buNone/>
              </a:pPr>
              <a:r>
                <a:rPr lang="en-US" sz="1400">
                  <a:solidFill>
                    <a:schemeClr val="lt1"/>
                  </a:solidFill>
                  <a:latin typeface="Calibri"/>
                  <a:ea typeface="Calibri"/>
                  <a:cs typeface="Calibri"/>
                  <a:sym typeface="Calibri"/>
                </a:rPr>
                <a:t>Test</a:t>
              </a:r>
              <a:endParaRPr sz="1400">
                <a:solidFill>
                  <a:schemeClr val="lt1"/>
                </a:solidFill>
                <a:latin typeface="Calibri"/>
                <a:ea typeface="Calibri"/>
                <a:cs typeface="Calibri"/>
                <a:sym typeface="Calibri"/>
              </a:endParaRPr>
            </a:p>
          </p:txBody>
        </p:sp>
        <p:sp>
          <p:nvSpPr>
            <p:cNvPr id="421" name="Google Shape;421;p41"/>
            <p:cNvSpPr/>
            <p:nvPr/>
          </p:nvSpPr>
          <p:spPr>
            <a:xfrm rot="-3600000">
              <a:off x="995565" y="1932618"/>
              <a:ext cx="341675" cy="433610"/>
            </a:xfrm>
            <a:prstGeom prst="rightArrow">
              <a:avLst>
                <a:gd fmla="val 60000" name="adj1"/>
                <a:gd fmla="val 50000" name="adj2"/>
              </a:avLst>
            </a:prstGeom>
            <a:solidFill>
              <a:srgbClr val="7F7F7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22" name="Google Shape;422;p41"/>
            <p:cNvSpPr txBox="1"/>
            <p:nvPr/>
          </p:nvSpPr>
          <p:spPr>
            <a:xfrm rot="-3600000">
              <a:off x="1021191" y="2063725"/>
              <a:ext cx="239173" cy="260166"/>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dk1"/>
                </a:buClr>
                <a:buSzPts val="1200"/>
                <a:buFont typeface="Calibri"/>
                <a:buNone/>
              </a:pPr>
              <a:r>
                <a:t/>
              </a:r>
              <a:endParaRPr sz="1200">
                <a:solidFill>
                  <a:schemeClr val="lt1"/>
                </a:solidFill>
                <a:latin typeface="Calibri"/>
                <a:ea typeface="Calibri"/>
                <a:cs typeface="Calibri"/>
                <a:sym typeface="Calibri"/>
              </a:endParaRPr>
            </a:p>
          </p:txBody>
        </p:sp>
        <p:sp>
          <p:nvSpPr>
            <p:cNvPr id="423" name="Google Shape;423;p41"/>
            <p:cNvSpPr/>
            <p:nvPr/>
          </p:nvSpPr>
          <p:spPr>
            <a:xfrm>
              <a:off x="1011213" y="663190"/>
              <a:ext cx="1284771" cy="1284771"/>
            </a:xfrm>
            <a:prstGeom prst="ellipse">
              <a:avLst/>
            </a:prstGeom>
            <a:solidFill>
              <a:srgbClr val="7F7F7F"/>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24" name="Google Shape;424;p41"/>
            <p:cNvSpPr txBox="1"/>
            <p:nvPr/>
          </p:nvSpPr>
          <p:spPr>
            <a:xfrm>
              <a:off x="1199363" y="851340"/>
              <a:ext cx="908471" cy="908471"/>
            </a:xfrm>
            <a:prstGeom prst="rect">
              <a:avLst/>
            </a:prstGeom>
            <a:noFill/>
            <a:ln>
              <a:noFill/>
            </a:ln>
          </p:spPr>
          <p:txBody>
            <a:bodyPr anchorCtr="0" anchor="ctr" bIns="17775" lIns="17775" spcFirstLastPara="1" rIns="17775" wrap="square" tIns="17775">
              <a:noAutofit/>
            </a:bodyPr>
            <a:lstStyle/>
            <a:p>
              <a:pPr indent="0" lvl="0" marL="0" marR="0" rtl="0" algn="ctr">
                <a:lnSpc>
                  <a:spcPct val="90000"/>
                </a:lnSpc>
                <a:spcBef>
                  <a:spcPts val="0"/>
                </a:spcBef>
                <a:spcAft>
                  <a:spcPts val="0"/>
                </a:spcAft>
                <a:buClr>
                  <a:schemeClr val="lt1"/>
                </a:buClr>
                <a:buSzPts val="1400"/>
                <a:buFont typeface="Calibri"/>
                <a:buNone/>
              </a:pPr>
              <a:r>
                <a:rPr lang="en-US" sz="1400">
                  <a:solidFill>
                    <a:schemeClr val="lt1"/>
                  </a:solidFill>
                  <a:latin typeface="Calibri"/>
                  <a:ea typeface="Calibri"/>
                  <a:cs typeface="Calibri"/>
                  <a:sym typeface="Calibri"/>
                </a:rPr>
                <a:t>Reflect</a:t>
              </a:r>
              <a:endParaRPr sz="1400">
                <a:solidFill>
                  <a:schemeClr val="lt1"/>
                </a:solidFill>
                <a:latin typeface="Calibri"/>
                <a:ea typeface="Calibri"/>
                <a:cs typeface="Calibri"/>
                <a:sym typeface="Calibri"/>
              </a:endParaRPr>
            </a:p>
          </p:txBody>
        </p:sp>
        <p:sp>
          <p:nvSpPr>
            <p:cNvPr id="425" name="Google Shape;425;p41"/>
            <p:cNvSpPr/>
            <p:nvPr/>
          </p:nvSpPr>
          <p:spPr>
            <a:xfrm rot="-1200000">
              <a:off x="2380215" y="762124"/>
              <a:ext cx="341675" cy="433610"/>
            </a:xfrm>
            <a:prstGeom prst="rightArrow">
              <a:avLst>
                <a:gd fmla="val 60000" name="adj1"/>
                <a:gd fmla="val 50000" name="adj2"/>
              </a:avLst>
            </a:prstGeom>
            <a:solidFill>
              <a:srgbClr val="7F7F7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26" name="Google Shape;426;p41"/>
            <p:cNvSpPr txBox="1"/>
            <p:nvPr/>
          </p:nvSpPr>
          <p:spPr>
            <a:xfrm rot="-1200000">
              <a:off x="2383306" y="866375"/>
              <a:ext cx="239173" cy="260166"/>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dk1"/>
                </a:buClr>
                <a:buSzPts val="1200"/>
                <a:buFont typeface="Calibri"/>
                <a:buNone/>
              </a:pPr>
              <a:r>
                <a:t/>
              </a:r>
              <a:endParaRPr sz="1200">
                <a:solidFill>
                  <a:schemeClr val="lt1"/>
                </a:solidFill>
                <a:latin typeface="Calibri"/>
                <a:ea typeface="Calibri"/>
                <a:cs typeface="Calibri"/>
                <a:sym typeface="Calibri"/>
              </a:endParaRPr>
            </a:p>
          </p:txBody>
        </p:sp>
      </p:grpSp>
      <p:sp>
        <p:nvSpPr>
          <p:cNvPr id="427" name="Google Shape;427;p41"/>
          <p:cNvSpPr txBox="1"/>
          <p:nvPr/>
        </p:nvSpPr>
        <p:spPr>
          <a:xfrm>
            <a:off x="7006939" y="2388249"/>
            <a:ext cx="1060529" cy="52322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800">
                <a:solidFill>
                  <a:schemeClr val="dk1"/>
                </a:solidFill>
                <a:latin typeface="Calibri"/>
                <a:ea typeface="Calibri"/>
                <a:cs typeface="Calibri"/>
                <a:sym typeface="Calibri"/>
              </a:rPr>
              <a:t>Day 1</a:t>
            </a:r>
            <a:endParaRPr b="1" sz="2800">
              <a:solidFill>
                <a:schemeClr val="dk1"/>
              </a:solidFill>
              <a:latin typeface="Calibri"/>
              <a:ea typeface="Calibri"/>
              <a:cs typeface="Calibri"/>
              <a:sym typeface="Calibri"/>
            </a:endParaRPr>
          </a:p>
        </p:txBody>
      </p:sp>
      <p:sp>
        <p:nvSpPr>
          <p:cNvPr id="428" name="Google Shape;428;p41"/>
          <p:cNvSpPr txBox="1"/>
          <p:nvPr/>
        </p:nvSpPr>
        <p:spPr>
          <a:xfrm>
            <a:off x="5340973" y="3119660"/>
            <a:ext cx="1060529" cy="52322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800">
                <a:solidFill>
                  <a:schemeClr val="dk1"/>
                </a:solidFill>
                <a:latin typeface="Calibri"/>
                <a:ea typeface="Calibri"/>
                <a:cs typeface="Calibri"/>
                <a:sym typeface="Calibri"/>
              </a:rPr>
              <a:t>Day 2</a:t>
            </a:r>
            <a:endParaRPr b="1" sz="2800">
              <a:solidFill>
                <a:schemeClr val="dk1"/>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 name="Shape 101"/>
        <p:cNvGrpSpPr/>
        <p:nvPr/>
      </p:nvGrpSpPr>
      <p:grpSpPr>
        <a:xfrm>
          <a:off x="0" y="0"/>
          <a:ext cx="0" cy="0"/>
          <a:chOff x="0" y="0"/>
          <a:chExt cx="0" cy="0"/>
        </a:xfrm>
      </p:grpSpPr>
      <p:sp>
        <p:nvSpPr>
          <p:cNvPr id="102" name="Google Shape;102;p15"/>
          <p:cNvSpPr txBox="1"/>
          <p:nvPr>
            <p:ph type="title"/>
          </p:nvPr>
        </p:nvSpPr>
        <p:spPr>
          <a:xfrm>
            <a:off x="838200" y="365125"/>
            <a:ext cx="10515600" cy="13257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US">
                <a:latin typeface="Times New Roman"/>
                <a:ea typeface="Times New Roman"/>
                <a:cs typeface="Times New Roman"/>
                <a:sym typeface="Times New Roman"/>
              </a:rPr>
              <a:t>Problem Area</a:t>
            </a:r>
            <a:endParaRPr>
              <a:latin typeface="Times New Roman"/>
              <a:ea typeface="Times New Roman"/>
              <a:cs typeface="Times New Roman"/>
              <a:sym typeface="Times New Roman"/>
            </a:endParaRPr>
          </a:p>
        </p:txBody>
      </p:sp>
      <p:sp>
        <p:nvSpPr>
          <p:cNvPr id="103" name="Google Shape;103;p15"/>
          <p:cNvSpPr txBox="1"/>
          <p:nvPr>
            <p:ph idx="1" type="body"/>
          </p:nvPr>
        </p:nvSpPr>
        <p:spPr>
          <a:xfrm>
            <a:off x="838200" y="1825625"/>
            <a:ext cx="10515600" cy="4351200"/>
          </a:xfrm>
          <a:prstGeom prst="rect">
            <a:avLst/>
          </a:prstGeom>
        </p:spPr>
        <p:txBody>
          <a:bodyPr anchorCtr="0" anchor="t" bIns="91425" lIns="91425" spcFirstLastPara="1" rIns="91425" wrap="square" tIns="91425">
            <a:noAutofit/>
          </a:bodyPr>
          <a:lstStyle/>
          <a:p>
            <a:pPr indent="0" lvl="0" marL="0" rtl="0">
              <a:lnSpc>
                <a:spcPct val="115000"/>
              </a:lnSpc>
              <a:spcBef>
                <a:spcPts val="1000"/>
              </a:spcBef>
              <a:spcAft>
                <a:spcPts val="0"/>
              </a:spcAft>
              <a:buNone/>
            </a:pPr>
            <a:r>
              <a:rPr b="1" lang="en-US" sz="2400" u="sng">
                <a:latin typeface="Times New Roman"/>
                <a:ea typeface="Times New Roman"/>
                <a:cs typeface="Times New Roman"/>
                <a:sym typeface="Times New Roman"/>
              </a:rPr>
              <a:t>Problem 3: Safety Checks</a:t>
            </a:r>
            <a:endParaRPr sz="2400">
              <a:latin typeface="Times New Roman"/>
              <a:ea typeface="Times New Roman"/>
              <a:cs typeface="Times New Roman"/>
              <a:sym typeface="Times New Roman"/>
            </a:endParaRPr>
          </a:p>
          <a:p>
            <a:pPr indent="0" lvl="0" marL="0">
              <a:lnSpc>
                <a:spcPct val="100000"/>
              </a:lnSpc>
              <a:spcBef>
                <a:spcPts val="1000"/>
              </a:spcBef>
              <a:spcAft>
                <a:spcPts val="0"/>
              </a:spcAft>
              <a:buClr>
                <a:schemeClr val="dk1"/>
              </a:buClr>
              <a:buSzPts val="1100"/>
              <a:buFont typeface="Arial"/>
              <a:buNone/>
            </a:pPr>
            <a:r>
              <a:rPr lang="en-US" sz="2400">
                <a:latin typeface="Times New Roman"/>
                <a:ea typeface="Times New Roman"/>
                <a:cs typeface="Times New Roman"/>
                <a:sym typeface="Times New Roman"/>
              </a:rPr>
              <a:t>Currently, the safety checks on the runway (for wildlife and other hazards) at</a:t>
            </a:r>
            <a:endParaRPr sz="2400">
              <a:latin typeface="Times New Roman"/>
              <a:ea typeface="Times New Roman"/>
              <a:cs typeface="Times New Roman"/>
              <a:sym typeface="Times New Roman"/>
            </a:endParaRPr>
          </a:p>
          <a:p>
            <a:pPr indent="0" lvl="0" marL="0">
              <a:lnSpc>
                <a:spcPct val="100000"/>
              </a:lnSpc>
              <a:spcBef>
                <a:spcPts val="1000"/>
              </a:spcBef>
              <a:spcAft>
                <a:spcPts val="0"/>
              </a:spcAft>
              <a:buClr>
                <a:schemeClr val="dk1"/>
              </a:buClr>
              <a:buSzPts val="1100"/>
              <a:buFont typeface="Arial"/>
              <a:buNone/>
            </a:pPr>
            <a:r>
              <a:rPr lang="en-US" sz="2400">
                <a:latin typeface="Times New Roman"/>
                <a:ea typeface="Times New Roman"/>
                <a:cs typeface="Times New Roman"/>
                <a:sym typeface="Times New Roman"/>
              </a:rPr>
              <a:t>the airport are done manually and reported manually. Manual checking is</a:t>
            </a:r>
            <a:endParaRPr sz="2400">
              <a:latin typeface="Times New Roman"/>
              <a:ea typeface="Times New Roman"/>
              <a:cs typeface="Times New Roman"/>
              <a:sym typeface="Times New Roman"/>
            </a:endParaRPr>
          </a:p>
          <a:p>
            <a:pPr indent="0" lvl="0" marL="0" rtl="0">
              <a:lnSpc>
                <a:spcPct val="100000"/>
              </a:lnSpc>
              <a:spcBef>
                <a:spcPts val="1000"/>
              </a:spcBef>
              <a:spcAft>
                <a:spcPts val="0"/>
              </a:spcAft>
              <a:buNone/>
            </a:pPr>
            <a:r>
              <a:rPr lang="en-US" sz="2400">
                <a:latin typeface="Times New Roman"/>
                <a:ea typeface="Times New Roman"/>
                <a:cs typeface="Times New Roman"/>
                <a:sym typeface="Times New Roman"/>
              </a:rPr>
              <a:t>difficult and the airport is keen to explore semi-automated methods to help staff. </a:t>
            </a:r>
            <a:endParaRPr sz="2400">
              <a:latin typeface="Times New Roman"/>
              <a:ea typeface="Times New Roman"/>
              <a:cs typeface="Times New Roman"/>
              <a:sym typeface="Times New Roman"/>
            </a:endParaRPr>
          </a:p>
          <a:p>
            <a:pPr indent="0" lvl="0" marL="0" rtl="0">
              <a:lnSpc>
                <a:spcPct val="100000"/>
              </a:lnSpc>
              <a:spcBef>
                <a:spcPts val="1000"/>
              </a:spcBef>
              <a:spcAft>
                <a:spcPts val="0"/>
              </a:spcAft>
              <a:buNone/>
            </a:pPr>
            <a:r>
              <a:t/>
            </a:r>
            <a:endParaRPr sz="2400">
              <a:latin typeface="Times New Roman"/>
              <a:ea typeface="Times New Roman"/>
              <a:cs typeface="Times New Roman"/>
              <a:sym typeface="Times New Roman"/>
            </a:endParaRPr>
          </a:p>
          <a:p>
            <a:pPr indent="0" lvl="0" marL="0">
              <a:lnSpc>
                <a:spcPct val="100000"/>
              </a:lnSpc>
              <a:spcBef>
                <a:spcPts val="1000"/>
              </a:spcBef>
              <a:spcAft>
                <a:spcPts val="0"/>
              </a:spcAft>
              <a:buClr>
                <a:schemeClr val="dk1"/>
              </a:buClr>
              <a:buSzPts val="1100"/>
              <a:buFont typeface="Arial"/>
              <a:buNone/>
            </a:pPr>
            <a:r>
              <a:rPr lang="en-US" sz="2400">
                <a:latin typeface="Times New Roman"/>
                <a:ea typeface="Times New Roman"/>
                <a:cs typeface="Times New Roman"/>
                <a:sym typeface="Times New Roman"/>
              </a:rPr>
              <a:t>Also, as these reports are manual, there is difficulty to pass this information to staff in other areas as well as when staff change shift.</a:t>
            </a:r>
            <a:endParaRPr sz="2400">
              <a:latin typeface="Times New Roman"/>
              <a:ea typeface="Times New Roman"/>
              <a:cs typeface="Times New Roman"/>
              <a:sym typeface="Times New Roman"/>
            </a:endParaRPr>
          </a:p>
          <a:p>
            <a:pPr indent="0" lvl="0" marL="0">
              <a:spcBef>
                <a:spcPts val="1000"/>
              </a:spcBef>
              <a:spcAft>
                <a:spcPts val="0"/>
              </a:spcAft>
              <a:buNone/>
            </a:pPr>
            <a:r>
              <a:t/>
            </a:r>
            <a:endParaRPr sz="2400">
              <a:latin typeface="Times New Roman"/>
              <a:ea typeface="Times New Roman"/>
              <a:cs typeface="Times New Roman"/>
              <a:sym typeface="Times New Roman"/>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2" name="Shape 432"/>
        <p:cNvGrpSpPr/>
        <p:nvPr/>
      </p:nvGrpSpPr>
      <p:grpSpPr>
        <a:xfrm>
          <a:off x="0" y="0"/>
          <a:ext cx="0" cy="0"/>
          <a:chOff x="0" y="0"/>
          <a:chExt cx="0" cy="0"/>
        </a:xfrm>
      </p:grpSpPr>
      <p:sp>
        <p:nvSpPr>
          <p:cNvPr id="433" name="Google Shape;433;p4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4400"/>
              <a:buFont typeface="Calibri"/>
              <a:buNone/>
            </a:pPr>
            <a:r>
              <a:rPr i="0" lang="en-US" sz="4400" u="none" cap="none" strike="noStrike">
                <a:solidFill>
                  <a:schemeClr val="dk1"/>
                </a:solidFill>
                <a:latin typeface="Times New Roman"/>
                <a:ea typeface="Times New Roman"/>
                <a:cs typeface="Times New Roman"/>
                <a:sym typeface="Times New Roman"/>
              </a:rPr>
              <a:t>Diverge Methods</a:t>
            </a:r>
            <a:endParaRPr i="0" sz="4400" u="none" cap="none" strike="noStrike">
              <a:solidFill>
                <a:schemeClr val="dk1"/>
              </a:solidFill>
              <a:latin typeface="Times New Roman"/>
              <a:ea typeface="Times New Roman"/>
              <a:cs typeface="Times New Roman"/>
              <a:sym typeface="Times New Roman"/>
            </a:endParaRPr>
          </a:p>
        </p:txBody>
      </p:sp>
      <p:sp>
        <p:nvSpPr>
          <p:cNvPr id="434" name="Google Shape;434;p42"/>
          <p:cNvSpPr txBox="1"/>
          <p:nvPr>
            <p:ph idx="1" type="body"/>
          </p:nvPr>
        </p:nvSpPr>
        <p:spPr>
          <a:xfrm>
            <a:off x="838200" y="1504775"/>
            <a:ext cx="10515600" cy="4351200"/>
          </a:xfrm>
          <a:prstGeom prst="rect">
            <a:avLst/>
          </a:prstGeom>
          <a:noFill/>
          <a:ln>
            <a:noFill/>
          </a:ln>
        </p:spPr>
        <p:txBody>
          <a:bodyPr anchorCtr="0" anchor="t" bIns="45700" lIns="91425" spcFirstLastPara="1" rIns="91425" wrap="square" tIns="45700">
            <a:noAutofit/>
          </a:bodyPr>
          <a:lstStyle/>
          <a:p>
            <a:pPr indent="-514350" lvl="0" marL="514350" marR="0" rtl="0" algn="l">
              <a:lnSpc>
                <a:spcPct val="90000"/>
              </a:lnSpc>
              <a:spcBef>
                <a:spcPts val="0"/>
              </a:spcBef>
              <a:spcAft>
                <a:spcPts val="0"/>
              </a:spcAft>
              <a:buClr>
                <a:schemeClr val="dk1"/>
              </a:buClr>
              <a:buSzPts val="2800"/>
              <a:buFont typeface="Times New Roman"/>
              <a:buAutoNum type="arabicPeriod"/>
            </a:pPr>
            <a:r>
              <a:rPr i="0" lang="en-US" sz="2800" u="none" cap="none" strike="noStrike">
                <a:solidFill>
                  <a:schemeClr val="dk1"/>
                </a:solidFill>
                <a:latin typeface="Times New Roman"/>
                <a:ea typeface="Times New Roman"/>
                <a:cs typeface="Times New Roman"/>
                <a:sym typeface="Times New Roman"/>
              </a:rPr>
              <a:t>Sketching 8 ideas within 5 minutes</a:t>
            </a:r>
            <a:endParaRPr>
              <a:latin typeface="Times New Roman"/>
              <a:ea typeface="Times New Roman"/>
              <a:cs typeface="Times New Roman"/>
              <a:sym typeface="Times New Roman"/>
            </a:endParaRPr>
          </a:p>
          <a:p>
            <a:pPr indent="0" lvl="0" marL="0" marR="0" rtl="0" algn="l">
              <a:lnSpc>
                <a:spcPct val="90000"/>
              </a:lnSpc>
              <a:spcBef>
                <a:spcPts val="0"/>
              </a:spcBef>
              <a:spcAft>
                <a:spcPts val="0"/>
              </a:spcAft>
              <a:buNone/>
            </a:pPr>
            <a:r>
              <a:t/>
            </a:r>
            <a:endParaRPr>
              <a:latin typeface="Times New Roman"/>
              <a:ea typeface="Times New Roman"/>
              <a:cs typeface="Times New Roman"/>
              <a:sym typeface="Times New Roman"/>
            </a:endParaRPr>
          </a:p>
          <a:p>
            <a:pPr indent="0" lvl="0" marL="0" marR="0" rtl="0" algn="l">
              <a:lnSpc>
                <a:spcPct val="90000"/>
              </a:lnSpc>
              <a:spcBef>
                <a:spcPts val="0"/>
              </a:spcBef>
              <a:spcAft>
                <a:spcPts val="0"/>
              </a:spcAft>
              <a:buNone/>
            </a:pPr>
            <a:r>
              <a:rPr lang="en-US">
                <a:latin typeface="Times New Roman"/>
                <a:ea typeface="Times New Roman"/>
                <a:cs typeface="Times New Roman"/>
                <a:sym typeface="Times New Roman"/>
              </a:rPr>
              <a:t>		For the following section of sketch ideas, we have split the images per slide to represent 4 sketches per slide. So, the total of 8 sketches will be represented in 2 slides per member.</a:t>
            </a:r>
            <a:endParaRPr>
              <a:latin typeface="Times New Roman"/>
              <a:ea typeface="Times New Roman"/>
              <a:cs typeface="Times New Roman"/>
              <a:sym typeface="Times New Roman"/>
            </a:endParaRPr>
          </a:p>
          <a:p>
            <a:pPr indent="0" lvl="0" marL="0" marR="0" rtl="0" algn="l">
              <a:lnSpc>
                <a:spcPct val="90000"/>
              </a:lnSpc>
              <a:spcBef>
                <a:spcPts val="0"/>
              </a:spcBef>
              <a:spcAft>
                <a:spcPts val="0"/>
              </a:spcAft>
              <a:buNone/>
            </a:pPr>
            <a:r>
              <a:t/>
            </a:r>
            <a:endParaRPr>
              <a:latin typeface="Times New Roman"/>
              <a:ea typeface="Times New Roman"/>
              <a:cs typeface="Times New Roman"/>
              <a:sym typeface="Times New Roman"/>
            </a:endParaRPr>
          </a:p>
          <a:p>
            <a:pPr indent="-514350" lvl="0" marL="514350" marR="0" rtl="0" algn="l">
              <a:lnSpc>
                <a:spcPct val="90000"/>
              </a:lnSpc>
              <a:spcBef>
                <a:spcPts val="1000"/>
              </a:spcBef>
              <a:spcAft>
                <a:spcPts val="0"/>
              </a:spcAft>
              <a:buClr>
                <a:schemeClr val="dk1"/>
              </a:buClr>
              <a:buSzPts val="2800"/>
              <a:buFont typeface="Times New Roman"/>
              <a:buAutoNum type="arabicPeriod"/>
            </a:pPr>
            <a:r>
              <a:rPr lang="en-US">
                <a:latin typeface="Times New Roman"/>
                <a:ea typeface="Times New Roman"/>
                <a:cs typeface="Times New Roman"/>
                <a:sym typeface="Times New Roman"/>
              </a:rPr>
              <a:t>Improve on</a:t>
            </a:r>
            <a:r>
              <a:rPr i="0" lang="en-US" sz="2800" u="none" cap="none" strike="noStrike">
                <a:solidFill>
                  <a:schemeClr val="dk1"/>
                </a:solidFill>
                <a:latin typeface="Times New Roman"/>
                <a:ea typeface="Times New Roman"/>
                <a:cs typeface="Times New Roman"/>
                <a:sym typeface="Times New Roman"/>
              </a:rPr>
              <a:t> 1 idea within 5 minutes</a:t>
            </a:r>
            <a:endParaRPr i="0" sz="2800" u="none" cap="none" strike="noStrike">
              <a:solidFill>
                <a:schemeClr val="dk1"/>
              </a:solidFill>
              <a:latin typeface="Times New Roman"/>
              <a:ea typeface="Times New Roman"/>
              <a:cs typeface="Times New Roman"/>
              <a:sym typeface="Times New Roman"/>
            </a:endParaRPr>
          </a:p>
          <a:p>
            <a:pPr indent="0" lvl="0" marL="0" marR="0" rtl="0" algn="l">
              <a:lnSpc>
                <a:spcPct val="90000"/>
              </a:lnSpc>
              <a:spcBef>
                <a:spcPts val="1000"/>
              </a:spcBef>
              <a:spcAft>
                <a:spcPts val="0"/>
              </a:spcAft>
              <a:buNone/>
            </a:pPr>
            <a:r>
              <a:rPr lang="en-US">
                <a:latin typeface="Times New Roman"/>
                <a:ea typeface="Times New Roman"/>
                <a:cs typeface="Times New Roman"/>
                <a:sym typeface="Times New Roman"/>
              </a:rPr>
              <a:t>		In this section, certain screens were critiqued internally to allow for improvements on the existing designs. A fresh point of view will aid greatly as an individual mindset might miss fairly obvious features.</a:t>
            </a:r>
            <a:endParaRPr>
              <a:latin typeface="Times New Roman"/>
              <a:ea typeface="Times New Roman"/>
              <a:cs typeface="Times New Roman"/>
              <a:sym typeface="Times New Roman"/>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8" name="Shape 438"/>
        <p:cNvGrpSpPr/>
        <p:nvPr/>
      </p:nvGrpSpPr>
      <p:grpSpPr>
        <a:xfrm>
          <a:off x="0" y="0"/>
          <a:ext cx="0" cy="0"/>
          <a:chOff x="0" y="0"/>
          <a:chExt cx="0" cy="0"/>
        </a:xfrm>
      </p:grpSpPr>
      <p:sp>
        <p:nvSpPr>
          <p:cNvPr id="439" name="Google Shape;439;p4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i="0" lang="en-US" sz="4000" u="none" cap="none" strike="noStrike">
                <a:solidFill>
                  <a:schemeClr val="dk1"/>
                </a:solidFill>
                <a:latin typeface="Times New Roman"/>
                <a:ea typeface="Times New Roman"/>
                <a:cs typeface="Times New Roman"/>
                <a:sym typeface="Times New Roman"/>
              </a:rPr>
              <a:t>Sketch 8 ideas within 5 minutes – S</a:t>
            </a:r>
            <a:r>
              <a:rPr lang="en-US" sz="4000">
                <a:latin typeface="Times New Roman"/>
                <a:ea typeface="Times New Roman"/>
                <a:cs typeface="Times New Roman"/>
                <a:sym typeface="Times New Roman"/>
              </a:rPr>
              <a:t>andeep</a:t>
            </a:r>
            <a:endParaRPr i="0" sz="4000" u="none" cap="none" strike="noStrike">
              <a:solidFill>
                <a:schemeClr val="dk1"/>
              </a:solidFill>
              <a:latin typeface="Times New Roman"/>
              <a:ea typeface="Times New Roman"/>
              <a:cs typeface="Times New Roman"/>
              <a:sym typeface="Times New Roman"/>
            </a:endParaRPr>
          </a:p>
        </p:txBody>
      </p:sp>
      <p:sp>
        <p:nvSpPr>
          <p:cNvPr id="440" name="Google Shape;440;p43"/>
          <p:cNvSpPr txBox="1"/>
          <p:nvPr>
            <p:ph idx="1" type="body"/>
          </p:nvPr>
        </p:nvSpPr>
        <p:spPr>
          <a:xfrm>
            <a:off x="838200" y="1690700"/>
            <a:ext cx="6299400" cy="43515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None/>
            </a:pPr>
            <a:r>
              <a:rPr lang="en-US">
                <a:solidFill>
                  <a:srgbClr val="000000"/>
                </a:solidFill>
                <a:latin typeface="Times New Roman"/>
                <a:ea typeface="Times New Roman"/>
                <a:cs typeface="Times New Roman"/>
                <a:sym typeface="Times New Roman"/>
              </a:rPr>
              <a:t>This sketch depicts a few pages of our team’s intended ATC admin application, which will be accessible only by specific authorized personnel operating in the Air Traffic Center Tower at Changi airport. </a:t>
            </a:r>
            <a:endParaRPr>
              <a:solidFill>
                <a:srgbClr val="000000"/>
              </a:solidFill>
              <a:latin typeface="Times New Roman"/>
              <a:ea typeface="Times New Roman"/>
              <a:cs typeface="Times New Roman"/>
              <a:sym typeface="Times New Roman"/>
            </a:endParaRPr>
          </a:p>
          <a:p>
            <a:pPr indent="0" lvl="0" marL="0" marR="0" rtl="0" algn="l">
              <a:lnSpc>
                <a:spcPct val="90000"/>
              </a:lnSpc>
              <a:spcBef>
                <a:spcPts val="0"/>
              </a:spcBef>
              <a:spcAft>
                <a:spcPts val="0"/>
              </a:spcAft>
              <a:buNone/>
            </a:pPr>
            <a:r>
              <a:t/>
            </a:r>
            <a:endParaRPr>
              <a:solidFill>
                <a:srgbClr val="000000"/>
              </a:solidFill>
              <a:latin typeface="Times New Roman"/>
              <a:ea typeface="Times New Roman"/>
              <a:cs typeface="Times New Roman"/>
              <a:sym typeface="Times New Roman"/>
            </a:endParaRPr>
          </a:p>
          <a:p>
            <a:pPr indent="0" lvl="0" marL="0" marR="0" rtl="0" algn="l">
              <a:lnSpc>
                <a:spcPct val="90000"/>
              </a:lnSpc>
              <a:spcBef>
                <a:spcPts val="0"/>
              </a:spcBef>
              <a:spcAft>
                <a:spcPts val="0"/>
              </a:spcAft>
              <a:buNone/>
            </a:pPr>
            <a:r>
              <a:rPr lang="en-US">
                <a:solidFill>
                  <a:srgbClr val="000000"/>
                </a:solidFill>
                <a:latin typeface="Times New Roman"/>
                <a:ea typeface="Times New Roman"/>
                <a:cs typeface="Times New Roman"/>
                <a:sym typeface="Times New Roman"/>
              </a:rPr>
              <a:t>It offers the full fledged functionality of our proposal, with live camera and thermal imaging to live onboard flight camera telemetrics and ground station weather tracking.</a:t>
            </a:r>
            <a:endParaRPr i="0" u="none" cap="none" strike="noStrike">
              <a:solidFill>
                <a:srgbClr val="000000"/>
              </a:solidFill>
              <a:latin typeface="Times New Roman"/>
              <a:ea typeface="Times New Roman"/>
              <a:cs typeface="Times New Roman"/>
              <a:sym typeface="Times New Roman"/>
            </a:endParaRPr>
          </a:p>
        </p:txBody>
      </p:sp>
      <p:pic>
        <p:nvPicPr>
          <p:cNvPr id="441" name="Google Shape;441;p43"/>
          <p:cNvPicPr preferRelativeResize="0"/>
          <p:nvPr/>
        </p:nvPicPr>
        <p:blipFill>
          <a:blip r:embed="rId3">
            <a:alphaModFix/>
          </a:blip>
          <a:stretch>
            <a:fillRect/>
          </a:stretch>
        </p:blipFill>
        <p:spPr>
          <a:xfrm>
            <a:off x="7384775" y="1570113"/>
            <a:ext cx="3646883" cy="486251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6" name="Shape 446"/>
        <p:cNvGrpSpPr/>
        <p:nvPr/>
      </p:nvGrpSpPr>
      <p:grpSpPr>
        <a:xfrm>
          <a:off x="0" y="0"/>
          <a:ext cx="0" cy="0"/>
          <a:chOff x="0" y="0"/>
          <a:chExt cx="0" cy="0"/>
        </a:xfrm>
      </p:grpSpPr>
      <p:sp>
        <p:nvSpPr>
          <p:cNvPr id="447" name="Google Shape;447;p44"/>
          <p:cNvSpPr txBox="1"/>
          <p:nvPr>
            <p:ph type="title"/>
          </p:nvPr>
        </p:nvSpPr>
        <p:spPr>
          <a:xfrm>
            <a:off x="838200" y="365125"/>
            <a:ext cx="10515600" cy="13257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US" sz="4000">
                <a:latin typeface="Times New Roman"/>
                <a:ea typeface="Times New Roman"/>
                <a:cs typeface="Times New Roman"/>
                <a:sym typeface="Times New Roman"/>
              </a:rPr>
              <a:t>Sketch 8 ideas within 5 minutes – Sandeep (2)</a:t>
            </a:r>
            <a:endParaRPr sz="4000">
              <a:latin typeface="Times New Roman"/>
              <a:ea typeface="Times New Roman"/>
              <a:cs typeface="Times New Roman"/>
              <a:sym typeface="Times New Roman"/>
            </a:endParaRPr>
          </a:p>
        </p:txBody>
      </p:sp>
      <p:sp>
        <p:nvSpPr>
          <p:cNvPr id="448" name="Google Shape;448;p44"/>
          <p:cNvSpPr txBox="1"/>
          <p:nvPr>
            <p:ph idx="1" type="body"/>
          </p:nvPr>
        </p:nvSpPr>
        <p:spPr>
          <a:xfrm>
            <a:off x="971350" y="1690825"/>
            <a:ext cx="6486000" cy="4351200"/>
          </a:xfrm>
          <a:prstGeom prst="rect">
            <a:avLst/>
          </a:prstGeom>
        </p:spPr>
        <p:txBody>
          <a:bodyPr anchorCtr="0" anchor="t" bIns="91425" lIns="91425" spcFirstLastPara="1" rIns="91425" wrap="square" tIns="91425">
            <a:noAutofit/>
          </a:bodyPr>
          <a:lstStyle/>
          <a:p>
            <a:pPr indent="0" lvl="0" marL="0">
              <a:spcBef>
                <a:spcPts val="1000"/>
              </a:spcBef>
              <a:spcAft>
                <a:spcPts val="0"/>
              </a:spcAft>
              <a:buNone/>
            </a:pPr>
            <a:r>
              <a:rPr lang="en-US">
                <a:latin typeface="Times New Roman"/>
                <a:ea typeface="Times New Roman"/>
                <a:cs typeface="Times New Roman"/>
                <a:sym typeface="Times New Roman"/>
              </a:rPr>
              <a:t>This sketch represents the UI of the airport staff application, which is more restrictive in features but requires a lesser access level. </a:t>
            </a:r>
            <a:endParaRPr>
              <a:latin typeface="Times New Roman"/>
              <a:ea typeface="Times New Roman"/>
              <a:cs typeface="Times New Roman"/>
              <a:sym typeface="Times New Roman"/>
            </a:endParaRPr>
          </a:p>
          <a:p>
            <a:pPr indent="0" lvl="0" marL="0">
              <a:spcBef>
                <a:spcPts val="1000"/>
              </a:spcBef>
              <a:spcAft>
                <a:spcPts val="0"/>
              </a:spcAft>
              <a:buNone/>
            </a:pPr>
            <a:r>
              <a:t/>
            </a:r>
            <a:endParaRPr>
              <a:latin typeface="Times New Roman"/>
              <a:ea typeface="Times New Roman"/>
              <a:cs typeface="Times New Roman"/>
              <a:sym typeface="Times New Roman"/>
            </a:endParaRPr>
          </a:p>
          <a:p>
            <a:pPr indent="0" lvl="0" marL="0">
              <a:spcBef>
                <a:spcPts val="1000"/>
              </a:spcBef>
              <a:spcAft>
                <a:spcPts val="0"/>
              </a:spcAft>
              <a:buNone/>
            </a:pPr>
            <a:r>
              <a:rPr lang="en-US">
                <a:latin typeface="Times New Roman"/>
                <a:ea typeface="Times New Roman"/>
                <a:cs typeface="Times New Roman"/>
                <a:sym typeface="Times New Roman"/>
              </a:rPr>
              <a:t>This prototype demonstrates the pivotal principle of the staff being able to rapidly receive information from the ATC and react to incidents and inversely, report problematic incidents.</a:t>
            </a:r>
            <a:endParaRPr>
              <a:latin typeface="Times New Roman"/>
              <a:ea typeface="Times New Roman"/>
              <a:cs typeface="Times New Roman"/>
              <a:sym typeface="Times New Roman"/>
            </a:endParaRPr>
          </a:p>
        </p:txBody>
      </p:sp>
      <p:pic>
        <p:nvPicPr>
          <p:cNvPr id="449" name="Google Shape;449;p44"/>
          <p:cNvPicPr preferRelativeResize="0"/>
          <p:nvPr/>
        </p:nvPicPr>
        <p:blipFill>
          <a:blip r:embed="rId3">
            <a:alphaModFix/>
          </a:blip>
          <a:stretch>
            <a:fillRect/>
          </a:stretch>
        </p:blipFill>
        <p:spPr>
          <a:xfrm>
            <a:off x="7707025" y="1690825"/>
            <a:ext cx="3646782" cy="4862376"/>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3" name="Shape 453"/>
        <p:cNvGrpSpPr/>
        <p:nvPr/>
      </p:nvGrpSpPr>
      <p:grpSpPr>
        <a:xfrm>
          <a:off x="0" y="0"/>
          <a:ext cx="0" cy="0"/>
          <a:chOff x="0" y="0"/>
          <a:chExt cx="0" cy="0"/>
        </a:xfrm>
      </p:grpSpPr>
      <p:sp>
        <p:nvSpPr>
          <p:cNvPr id="454" name="Google Shape;454;p4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i="0" lang="en-US" sz="4000" u="none" cap="none" strike="noStrike">
                <a:solidFill>
                  <a:schemeClr val="dk1"/>
                </a:solidFill>
                <a:latin typeface="Times New Roman"/>
                <a:ea typeface="Times New Roman"/>
                <a:cs typeface="Times New Roman"/>
                <a:sym typeface="Times New Roman"/>
              </a:rPr>
              <a:t>Sketch 8 ideas within 5 minutes – </a:t>
            </a:r>
            <a:r>
              <a:rPr lang="en-US" sz="4000">
                <a:latin typeface="Times New Roman"/>
                <a:ea typeface="Times New Roman"/>
                <a:cs typeface="Times New Roman"/>
                <a:sym typeface="Times New Roman"/>
              </a:rPr>
              <a:t>Brandon</a:t>
            </a:r>
            <a:endParaRPr i="0" sz="4000" u="none" cap="none" strike="noStrike">
              <a:solidFill>
                <a:schemeClr val="dk1"/>
              </a:solidFill>
              <a:latin typeface="Times New Roman"/>
              <a:ea typeface="Times New Roman"/>
              <a:cs typeface="Times New Roman"/>
              <a:sym typeface="Times New Roman"/>
            </a:endParaRPr>
          </a:p>
        </p:txBody>
      </p:sp>
      <p:pic>
        <p:nvPicPr>
          <p:cNvPr id="455" name="Google Shape;455;p45"/>
          <p:cNvPicPr preferRelativeResize="0"/>
          <p:nvPr/>
        </p:nvPicPr>
        <p:blipFill>
          <a:blip r:embed="rId3">
            <a:alphaModFix/>
          </a:blip>
          <a:stretch>
            <a:fillRect/>
          </a:stretch>
        </p:blipFill>
        <p:spPr>
          <a:xfrm rot="-5400000">
            <a:off x="1218389" y="802783"/>
            <a:ext cx="4735178" cy="6313605"/>
          </a:xfrm>
          <a:prstGeom prst="rect">
            <a:avLst/>
          </a:prstGeom>
          <a:noFill/>
          <a:ln>
            <a:noFill/>
          </a:ln>
        </p:spPr>
      </p:pic>
      <p:sp>
        <p:nvSpPr>
          <p:cNvPr id="456" name="Google Shape;456;p45"/>
          <p:cNvSpPr txBox="1"/>
          <p:nvPr/>
        </p:nvSpPr>
        <p:spPr>
          <a:xfrm>
            <a:off x="6994350" y="1592000"/>
            <a:ext cx="4671600" cy="4662900"/>
          </a:xfrm>
          <a:prstGeom prst="rect">
            <a:avLst/>
          </a:prstGeom>
          <a:noFill/>
          <a:ln>
            <a:noFill/>
          </a:ln>
        </p:spPr>
        <p:txBody>
          <a:bodyPr anchorCtr="0" anchor="ctr" bIns="91425" lIns="91425" spcFirstLastPara="1" rIns="91425" wrap="square" tIns="91425">
            <a:noAutofit/>
          </a:bodyPr>
          <a:lstStyle/>
          <a:p>
            <a:pPr indent="-342900" lvl="0" marL="457200">
              <a:spcBef>
                <a:spcPts val="0"/>
              </a:spcBef>
              <a:spcAft>
                <a:spcPts val="0"/>
              </a:spcAft>
              <a:buSzPts val="1800"/>
              <a:buFont typeface="Times New Roman"/>
              <a:buChar char="●"/>
            </a:pPr>
            <a:r>
              <a:rPr lang="en-US" sz="1800">
                <a:latin typeface="Times New Roman"/>
                <a:ea typeface="Times New Roman"/>
                <a:cs typeface="Times New Roman"/>
                <a:sym typeface="Times New Roman"/>
              </a:rPr>
              <a:t>The top left sketch shows the Login screen of the application, with a simple username and password input.</a:t>
            </a:r>
            <a:endParaRPr sz="1800">
              <a:latin typeface="Times New Roman"/>
              <a:ea typeface="Times New Roman"/>
              <a:cs typeface="Times New Roman"/>
              <a:sym typeface="Times New Roman"/>
            </a:endParaRPr>
          </a:p>
          <a:p>
            <a:pPr indent="0" lvl="0" marL="0">
              <a:spcBef>
                <a:spcPts val="0"/>
              </a:spcBef>
              <a:spcAft>
                <a:spcPts val="0"/>
              </a:spcAft>
              <a:buNone/>
            </a:pPr>
            <a:r>
              <a:t/>
            </a:r>
            <a:endParaRPr sz="1800">
              <a:latin typeface="Times New Roman"/>
              <a:ea typeface="Times New Roman"/>
              <a:cs typeface="Times New Roman"/>
              <a:sym typeface="Times New Roman"/>
            </a:endParaRPr>
          </a:p>
          <a:p>
            <a:pPr indent="-342900" lvl="0" marL="457200">
              <a:spcBef>
                <a:spcPts val="0"/>
              </a:spcBef>
              <a:spcAft>
                <a:spcPts val="0"/>
              </a:spcAft>
              <a:buSzPts val="1800"/>
              <a:buFont typeface="Times New Roman"/>
              <a:buChar char="●"/>
            </a:pPr>
            <a:r>
              <a:rPr lang="en-US" sz="1800">
                <a:latin typeface="Times New Roman"/>
                <a:ea typeface="Times New Roman"/>
                <a:cs typeface="Times New Roman"/>
                <a:sym typeface="Times New Roman"/>
              </a:rPr>
              <a:t>The top right sketch shows the active alerts of the application, where it will state in which sector the problem is, as well as the nature of the situation.</a:t>
            </a:r>
            <a:endParaRPr sz="1800">
              <a:latin typeface="Times New Roman"/>
              <a:ea typeface="Times New Roman"/>
              <a:cs typeface="Times New Roman"/>
              <a:sym typeface="Times New Roman"/>
            </a:endParaRPr>
          </a:p>
          <a:p>
            <a:pPr indent="0" lvl="0" marL="0">
              <a:spcBef>
                <a:spcPts val="0"/>
              </a:spcBef>
              <a:spcAft>
                <a:spcPts val="0"/>
              </a:spcAft>
              <a:buNone/>
            </a:pPr>
            <a:r>
              <a:t/>
            </a:r>
            <a:endParaRPr sz="1800">
              <a:latin typeface="Times New Roman"/>
              <a:ea typeface="Times New Roman"/>
              <a:cs typeface="Times New Roman"/>
              <a:sym typeface="Times New Roman"/>
            </a:endParaRPr>
          </a:p>
          <a:p>
            <a:pPr indent="-342900" lvl="0" marL="457200">
              <a:spcBef>
                <a:spcPts val="0"/>
              </a:spcBef>
              <a:spcAft>
                <a:spcPts val="0"/>
              </a:spcAft>
              <a:buSzPts val="1800"/>
              <a:buFont typeface="Times New Roman"/>
              <a:buChar char="●"/>
            </a:pPr>
            <a:r>
              <a:rPr lang="en-US" sz="1800">
                <a:latin typeface="Times New Roman"/>
                <a:ea typeface="Times New Roman"/>
                <a:cs typeface="Times New Roman"/>
                <a:sym typeface="Times New Roman"/>
              </a:rPr>
              <a:t>The bottom left sketch shows the upcoming maintenance list; At which sector is the routine maintenance due to be conducted.</a:t>
            </a:r>
            <a:endParaRPr sz="1800">
              <a:latin typeface="Times New Roman"/>
              <a:ea typeface="Times New Roman"/>
              <a:cs typeface="Times New Roman"/>
              <a:sym typeface="Times New Roman"/>
            </a:endParaRPr>
          </a:p>
          <a:p>
            <a:pPr indent="0" lvl="0" marL="0">
              <a:spcBef>
                <a:spcPts val="0"/>
              </a:spcBef>
              <a:spcAft>
                <a:spcPts val="0"/>
              </a:spcAft>
              <a:buNone/>
            </a:pPr>
            <a:r>
              <a:t/>
            </a:r>
            <a:endParaRPr sz="1800">
              <a:latin typeface="Times New Roman"/>
              <a:ea typeface="Times New Roman"/>
              <a:cs typeface="Times New Roman"/>
              <a:sym typeface="Times New Roman"/>
            </a:endParaRPr>
          </a:p>
          <a:p>
            <a:pPr indent="-342900" lvl="0" marL="457200">
              <a:spcBef>
                <a:spcPts val="0"/>
              </a:spcBef>
              <a:spcAft>
                <a:spcPts val="0"/>
              </a:spcAft>
              <a:buSzPts val="1800"/>
              <a:buFont typeface="Times New Roman"/>
              <a:buChar char="●"/>
            </a:pPr>
            <a:r>
              <a:rPr lang="en-US" sz="1800">
                <a:latin typeface="Times New Roman"/>
                <a:ea typeface="Times New Roman"/>
                <a:cs typeface="Times New Roman"/>
                <a:sym typeface="Times New Roman"/>
              </a:rPr>
              <a:t>The bottom right sketch shows the additional report screen, where the user can report a new problem that arises, complete with categorisation and information.</a:t>
            </a:r>
            <a:endParaRPr sz="1800">
              <a:latin typeface="Times New Roman"/>
              <a:ea typeface="Times New Roman"/>
              <a:cs typeface="Times New Roman"/>
              <a:sym typeface="Times New Roman"/>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1" name="Shape 461"/>
        <p:cNvGrpSpPr/>
        <p:nvPr/>
      </p:nvGrpSpPr>
      <p:grpSpPr>
        <a:xfrm>
          <a:off x="0" y="0"/>
          <a:ext cx="0" cy="0"/>
          <a:chOff x="0" y="0"/>
          <a:chExt cx="0" cy="0"/>
        </a:xfrm>
      </p:grpSpPr>
      <p:sp>
        <p:nvSpPr>
          <p:cNvPr id="462" name="Google Shape;462;p46"/>
          <p:cNvSpPr txBox="1"/>
          <p:nvPr>
            <p:ph type="title"/>
          </p:nvPr>
        </p:nvSpPr>
        <p:spPr>
          <a:xfrm>
            <a:off x="838200" y="365125"/>
            <a:ext cx="10515600" cy="13257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US" sz="4000">
                <a:latin typeface="Times New Roman"/>
                <a:ea typeface="Times New Roman"/>
                <a:cs typeface="Times New Roman"/>
                <a:sym typeface="Times New Roman"/>
              </a:rPr>
              <a:t>Sketch 8 ideas within 5 minutes – Brandon (2)</a:t>
            </a:r>
            <a:endParaRPr sz="4000">
              <a:latin typeface="Times New Roman"/>
              <a:ea typeface="Times New Roman"/>
              <a:cs typeface="Times New Roman"/>
              <a:sym typeface="Times New Roman"/>
            </a:endParaRPr>
          </a:p>
        </p:txBody>
      </p:sp>
      <p:pic>
        <p:nvPicPr>
          <p:cNvPr id="463" name="Google Shape;463;p46"/>
          <p:cNvPicPr preferRelativeResize="0"/>
          <p:nvPr/>
        </p:nvPicPr>
        <p:blipFill>
          <a:blip r:embed="rId3">
            <a:alphaModFix/>
          </a:blip>
          <a:stretch>
            <a:fillRect/>
          </a:stretch>
        </p:blipFill>
        <p:spPr>
          <a:xfrm rot="-5400000">
            <a:off x="1220636" y="786911"/>
            <a:ext cx="4748803" cy="6331726"/>
          </a:xfrm>
          <a:prstGeom prst="rect">
            <a:avLst/>
          </a:prstGeom>
          <a:noFill/>
          <a:ln>
            <a:noFill/>
          </a:ln>
        </p:spPr>
      </p:pic>
      <p:sp>
        <p:nvSpPr>
          <p:cNvPr id="464" name="Google Shape;464;p46"/>
          <p:cNvSpPr txBox="1"/>
          <p:nvPr/>
        </p:nvSpPr>
        <p:spPr>
          <a:xfrm>
            <a:off x="6994350" y="1592000"/>
            <a:ext cx="4671600" cy="4662900"/>
          </a:xfrm>
          <a:prstGeom prst="rect">
            <a:avLst/>
          </a:prstGeom>
          <a:noFill/>
          <a:ln>
            <a:noFill/>
          </a:ln>
        </p:spPr>
        <p:txBody>
          <a:bodyPr anchorCtr="0" anchor="ctr" bIns="91425" lIns="91425" spcFirstLastPara="1" rIns="91425" wrap="square" tIns="91425">
            <a:noAutofit/>
          </a:bodyPr>
          <a:lstStyle/>
          <a:p>
            <a:pPr indent="-342900" lvl="0" marL="457200">
              <a:spcBef>
                <a:spcPts val="0"/>
              </a:spcBef>
              <a:spcAft>
                <a:spcPts val="0"/>
              </a:spcAft>
              <a:buSzPts val="1800"/>
              <a:buFont typeface="Times New Roman"/>
              <a:buChar char="●"/>
            </a:pPr>
            <a:r>
              <a:rPr lang="en-US" sz="1800">
                <a:latin typeface="Times New Roman"/>
                <a:ea typeface="Times New Roman"/>
                <a:cs typeface="Times New Roman"/>
                <a:sym typeface="Times New Roman"/>
              </a:rPr>
              <a:t>The top left sketch shows a screen that allows the user to contact an ATC operator directly, informing him of a problem that might have arisen.</a:t>
            </a:r>
            <a:endParaRPr sz="1800">
              <a:latin typeface="Times New Roman"/>
              <a:ea typeface="Times New Roman"/>
              <a:cs typeface="Times New Roman"/>
              <a:sym typeface="Times New Roman"/>
            </a:endParaRPr>
          </a:p>
          <a:p>
            <a:pPr indent="0" lvl="0" marL="0">
              <a:spcBef>
                <a:spcPts val="0"/>
              </a:spcBef>
              <a:spcAft>
                <a:spcPts val="0"/>
              </a:spcAft>
              <a:buNone/>
            </a:pPr>
            <a:r>
              <a:t/>
            </a:r>
            <a:endParaRPr sz="1800">
              <a:latin typeface="Times New Roman"/>
              <a:ea typeface="Times New Roman"/>
              <a:cs typeface="Times New Roman"/>
              <a:sym typeface="Times New Roman"/>
            </a:endParaRPr>
          </a:p>
          <a:p>
            <a:pPr indent="-342900" lvl="0" marL="457200">
              <a:spcBef>
                <a:spcPts val="0"/>
              </a:spcBef>
              <a:spcAft>
                <a:spcPts val="0"/>
              </a:spcAft>
              <a:buSzPts val="1800"/>
              <a:buFont typeface="Times New Roman"/>
              <a:buChar char="●"/>
            </a:pPr>
            <a:r>
              <a:rPr lang="en-US" sz="1800">
                <a:latin typeface="Times New Roman"/>
                <a:ea typeface="Times New Roman"/>
                <a:cs typeface="Times New Roman"/>
                <a:sym typeface="Times New Roman"/>
              </a:rPr>
              <a:t>The top right sketch shows the information of an active report, allowing the user to gain more detail towards solving the problem</a:t>
            </a:r>
            <a:endParaRPr sz="1800">
              <a:latin typeface="Times New Roman"/>
              <a:ea typeface="Times New Roman"/>
              <a:cs typeface="Times New Roman"/>
              <a:sym typeface="Times New Roman"/>
            </a:endParaRPr>
          </a:p>
          <a:p>
            <a:pPr indent="0" lvl="0" marL="0">
              <a:spcBef>
                <a:spcPts val="0"/>
              </a:spcBef>
              <a:spcAft>
                <a:spcPts val="0"/>
              </a:spcAft>
              <a:buNone/>
            </a:pPr>
            <a:r>
              <a:t/>
            </a:r>
            <a:endParaRPr sz="1800">
              <a:latin typeface="Times New Roman"/>
              <a:ea typeface="Times New Roman"/>
              <a:cs typeface="Times New Roman"/>
              <a:sym typeface="Times New Roman"/>
            </a:endParaRPr>
          </a:p>
          <a:p>
            <a:pPr indent="-342900" lvl="0" marL="457200">
              <a:spcBef>
                <a:spcPts val="0"/>
              </a:spcBef>
              <a:spcAft>
                <a:spcPts val="0"/>
              </a:spcAft>
              <a:buSzPts val="1800"/>
              <a:buFont typeface="Times New Roman"/>
              <a:buChar char="●"/>
            </a:pPr>
            <a:r>
              <a:rPr lang="en-US" sz="1800">
                <a:latin typeface="Times New Roman"/>
                <a:ea typeface="Times New Roman"/>
                <a:cs typeface="Times New Roman"/>
                <a:sym typeface="Times New Roman"/>
              </a:rPr>
              <a:t>The bottom left sketch shows a map of the sector that the user can bring up as a quick reference.</a:t>
            </a:r>
            <a:endParaRPr sz="1800">
              <a:latin typeface="Times New Roman"/>
              <a:ea typeface="Times New Roman"/>
              <a:cs typeface="Times New Roman"/>
              <a:sym typeface="Times New Roman"/>
            </a:endParaRPr>
          </a:p>
          <a:p>
            <a:pPr indent="0" lvl="0" marL="0">
              <a:spcBef>
                <a:spcPts val="0"/>
              </a:spcBef>
              <a:spcAft>
                <a:spcPts val="0"/>
              </a:spcAft>
              <a:buNone/>
            </a:pPr>
            <a:r>
              <a:t/>
            </a:r>
            <a:endParaRPr sz="1800">
              <a:latin typeface="Times New Roman"/>
              <a:ea typeface="Times New Roman"/>
              <a:cs typeface="Times New Roman"/>
              <a:sym typeface="Times New Roman"/>
            </a:endParaRPr>
          </a:p>
          <a:p>
            <a:pPr indent="-342900" lvl="0" marL="457200" rtl="0">
              <a:spcBef>
                <a:spcPts val="0"/>
              </a:spcBef>
              <a:spcAft>
                <a:spcPts val="0"/>
              </a:spcAft>
              <a:buSzPts val="1800"/>
              <a:buFont typeface="Times New Roman"/>
              <a:buChar char="●"/>
            </a:pPr>
            <a:r>
              <a:rPr lang="en-US" sz="1800">
                <a:latin typeface="Times New Roman"/>
                <a:ea typeface="Times New Roman"/>
                <a:cs typeface="Times New Roman"/>
                <a:sym typeface="Times New Roman"/>
              </a:rPr>
              <a:t>The bottom right sketch shows another take on the list of active reports, showing the problems and a checking box to report if a solution has been implemented.</a:t>
            </a:r>
            <a:endParaRPr sz="1800">
              <a:latin typeface="Times New Roman"/>
              <a:ea typeface="Times New Roman"/>
              <a:cs typeface="Times New Roman"/>
              <a:sym typeface="Times New Roman"/>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8" name="Shape 468"/>
        <p:cNvGrpSpPr/>
        <p:nvPr/>
      </p:nvGrpSpPr>
      <p:grpSpPr>
        <a:xfrm>
          <a:off x="0" y="0"/>
          <a:ext cx="0" cy="0"/>
          <a:chOff x="0" y="0"/>
          <a:chExt cx="0" cy="0"/>
        </a:xfrm>
      </p:grpSpPr>
      <p:sp>
        <p:nvSpPr>
          <p:cNvPr id="469" name="Google Shape;469;p4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i="0" lang="en-US" sz="4000" u="none" cap="none" strike="noStrike">
                <a:solidFill>
                  <a:schemeClr val="dk1"/>
                </a:solidFill>
                <a:latin typeface="Times New Roman"/>
                <a:ea typeface="Times New Roman"/>
                <a:cs typeface="Times New Roman"/>
                <a:sym typeface="Times New Roman"/>
              </a:rPr>
              <a:t>Sketch 8 ideas within 5 minutes – </a:t>
            </a:r>
            <a:r>
              <a:rPr lang="en-US" sz="4000">
                <a:latin typeface="Times New Roman"/>
                <a:ea typeface="Times New Roman"/>
                <a:cs typeface="Times New Roman"/>
                <a:sym typeface="Times New Roman"/>
              </a:rPr>
              <a:t>Constant</a:t>
            </a:r>
            <a:endParaRPr i="0" sz="4000" u="none" cap="none" strike="noStrike">
              <a:solidFill>
                <a:schemeClr val="dk1"/>
              </a:solidFill>
              <a:latin typeface="Times New Roman"/>
              <a:ea typeface="Times New Roman"/>
              <a:cs typeface="Times New Roman"/>
              <a:sym typeface="Times New Roman"/>
            </a:endParaRPr>
          </a:p>
        </p:txBody>
      </p:sp>
      <p:sp>
        <p:nvSpPr>
          <p:cNvPr id="470" name="Google Shape;470;p47"/>
          <p:cNvSpPr txBox="1"/>
          <p:nvPr/>
        </p:nvSpPr>
        <p:spPr>
          <a:xfrm>
            <a:off x="218575" y="5337025"/>
            <a:ext cx="11785200" cy="14481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US">
                <a:latin typeface="Times New Roman"/>
                <a:ea typeface="Times New Roman"/>
                <a:cs typeface="Times New Roman"/>
                <a:sym typeface="Times New Roman"/>
              </a:rPr>
              <a:t>The sketch depicts the UI for the phone </a:t>
            </a:r>
            <a:r>
              <a:rPr lang="en-US">
                <a:latin typeface="Times New Roman"/>
                <a:ea typeface="Times New Roman"/>
                <a:cs typeface="Times New Roman"/>
                <a:sym typeface="Times New Roman"/>
              </a:rPr>
              <a:t>counterpart</a:t>
            </a:r>
            <a:r>
              <a:rPr lang="en-US">
                <a:latin typeface="Times New Roman"/>
                <a:ea typeface="Times New Roman"/>
                <a:cs typeface="Times New Roman"/>
                <a:sym typeface="Times New Roman"/>
              </a:rPr>
              <a:t> software which is used on computers. </a:t>
            </a:r>
            <a:endParaRPr>
              <a:latin typeface="Times New Roman"/>
              <a:ea typeface="Times New Roman"/>
              <a:cs typeface="Times New Roman"/>
              <a:sym typeface="Times New Roman"/>
            </a:endParaRPr>
          </a:p>
          <a:p>
            <a:pPr indent="0" lvl="0" marL="0">
              <a:spcBef>
                <a:spcPts val="0"/>
              </a:spcBef>
              <a:spcAft>
                <a:spcPts val="0"/>
              </a:spcAft>
              <a:buNone/>
            </a:pPr>
            <a:r>
              <a:rPr lang="en-US">
                <a:latin typeface="Times New Roman"/>
                <a:ea typeface="Times New Roman"/>
                <a:cs typeface="Times New Roman"/>
                <a:sym typeface="Times New Roman"/>
              </a:rPr>
              <a:t>Image one is </a:t>
            </a:r>
            <a:r>
              <a:rPr lang="en-US">
                <a:latin typeface="Times New Roman"/>
                <a:ea typeface="Times New Roman"/>
                <a:cs typeface="Times New Roman"/>
                <a:sym typeface="Times New Roman"/>
              </a:rPr>
              <a:t>how</a:t>
            </a:r>
            <a:r>
              <a:rPr lang="en-US">
                <a:latin typeface="Times New Roman"/>
                <a:ea typeface="Times New Roman"/>
                <a:cs typeface="Times New Roman"/>
                <a:sym typeface="Times New Roman"/>
              </a:rPr>
              <a:t> the machine learning </a:t>
            </a:r>
            <a:r>
              <a:rPr lang="en-US">
                <a:latin typeface="Times New Roman"/>
                <a:ea typeface="Times New Roman"/>
                <a:cs typeface="Times New Roman"/>
                <a:sym typeface="Times New Roman"/>
              </a:rPr>
              <a:t>algorithm</a:t>
            </a:r>
            <a:r>
              <a:rPr lang="en-US">
                <a:latin typeface="Times New Roman"/>
                <a:ea typeface="Times New Roman"/>
                <a:cs typeface="Times New Roman"/>
                <a:sym typeface="Times New Roman"/>
              </a:rPr>
              <a:t> finds </a:t>
            </a:r>
            <a:r>
              <a:rPr lang="en-US">
                <a:latin typeface="Times New Roman"/>
                <a:ea typeface="Times New Roman"/>
                <a:cs typeface="Times New Roman"/>
                <a:sym typeface="Times New Roman"/>
              </a:rPr>
              <a:t>objects</a:t>
            </a:r>
            <a:r>
              <a:rPr lang="en-US">
                <a:latin typeface="Times New Roman"/>
                <a:ea typeface="Times New Roman"/>
                <a:cs typeface="Times New Roman"/>
                <a:sym typeface="Times New Roman"/>
              </a:rPr>
              <a:t> which are moving or which fit the criteria of being a hazard. </a:t>
            </a:r>
            <a:endParaRPr>
              <a:latin typeface="Times New Roman"/>
              <a:ea typeface="Times New Roman"/>
              <a:cs typeface="Times New Roman"/>
              <a:sym typeface="Times New Roman"/>
            </a:endParaRPr>
          </a:p>
          <a:p>
            <a:pPr indent="0" lvl="0" marL="0">
              <a:spcBef>
                <a:spcPts val="0"/>
              </a:spcBef>
              <a:spcAft>
                <a:spcPts val="0"/>
              </a:spcAft>
              <a:buNone/>
            </a:pPr>
            <a:r>
              <a:rPr lang="en-US">
                <a:latin typeface="Times New Roman"/>
                <a:ea typeface="Times New Roman"/>
                <a:cs typeface="Times New Roman"/>
                <a:sym typeface="Times New Roman"/>
              </a:rPr>
              <a:t>Image two is a live map of instances of hazards being reported by the software, and the code assigned to them, and the </a:t>
            </a:r>
            <a:r>
              <a:rPr lang="en-US">
                <a:latin typeface="Times New Roman"/>
                <a:ea typeface="Times New Roman"/>
                <a:cs typeface="Times New Roman"/>
                <a:sym typeface="Times New Roman"/>
              </a:rPr>
              <a:t>severity</a:t>
            </a:r>
            <a:r>
              <a:rPr lang="en-US">
                <a:latin typeface="Times New Roman"/>
                <a:ea typeface="Times New Roman"/>
                <a:cs typeface="Times New Roman"/>
                <a:sym typeface="Times New Roman"/>
              </a:rPr>
              <a:t>. </a:t>
            </a:r>
            <a:endParaRPr>
              <a:latin typeface="Times New Roman"/>
              <a:ea typeface="Times New Roman"/>
              <a:cs typeface="Times New Roman"/>
              <a:sym typeface="Times New Roman"/>
            </a:endParaRPr>
          </a:p>
          <a:p>
            <a:pPr indent="0" lvl="0" marL="0" rtl="0">
              <a:spcBef>
                <a:spcPts val="0"/>
              </a:spcBef>
              <a:spcAft>
                <a:spcPts val="0"/>
              </a:spcAft>
              <a:buNone/>
            </a:pPr>
            <a:r>
              <a:rPr lang="en-US">
                <a:latin typeface="Times New Roman"/>
                <a:ea typeface="Times New Roman"/>
                <a:cs typeface="Times New Roman"/>
                <a:sym typeface="Times New Roman"/>
              </a:rPr>
              <a:t>Image 3 shows the live feed of the cameras, as this can be used to also see where hazards are </a:t>
            </a:r>
            <a:r>
              <a:rPr lang="en-US">
                <a:latin typeface="Times New Roman"/>
                <a:ea typeface="Times New Roman"/>
                <a:cs typeface="Times New Roman"/>
                <a:sym typeface="Times New Roman"/>
              </a:rPr>
              <a:t>being</a:t>
            </a:r>
            <a:r>
              <a:rPr lang="en-US">
                <a:latin typeface="Times New Roman"/>
                <a:ea typeface="Times New Roman"/>
                <a:cs typeface="Times New Roman"/>
                <a:sym typeface="Times New Roman"/>
              </a:rPr>
              <a:t> picked up. This software will be used by the air controll staff.</a:t>
            </a:r>
            <a:endParaRPr>
              <a:latin typeface="Times New Roman"/>
              <a:ea typeface="Times New Roman"/>
              <a:cs typeface="Times New Roman"/>
              <a:sym typeface="Times New Roman"/>
            </a:endParaRPr>
          </a:p>
        </p:txBody>
      </p:sp>
      <p:pic>
        <p:nvPicPr>
          <p:cNvPr id="471" name="Google Shape;471;p47"/>
          <p:cNvPicPr preferRelativeResize="0"/>
          <p:nvPr/>
        </p:nvPicPr>
        <p:blipFill>
          <a:blip r:embed="rId3">
            <a:alphaModFix/>
          </a:blip>
          <a:stretch>
            <a:fillRect/>
          </a:stretch>
        </p:blipFill>
        <p:spPr>
          <a:xfrm rot="10800000">
            <a:off x="3756011" y="1514475"/>
            <a:ext cx="4679977" cy="350997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6" name="Shape 476"/>
        <p:cNvGrpSpPr/>
        <p:nvPr/>
      </p:nvGrpSpPr>
      <p:grpSpPr>
        <a:xfrm>
          <a:off x="0" y="0"/>
          <a:ext cx="0" cy="0"/>
          <a:chOff x="0" y="0"/>
          <a:chExt cx="0" cy="0"/>
        </a:xfrm>
      </p:grpSpPr>
      <p:sp>
        <p:nvSpPr>
          <p:cNvPr id="477" name="Google Shape;477;p48"/>
          <p:cNvSpPr txBox="1"/>
          <p:nvPr>
            <p:ph type="title"/>
          </p:nvPr>
        </p:nvSpPr>
        <p:spPr>
          <a:xfrm>
            <a:off x="838200" y="365125"/>
            <a:ext cx="10515600" cy="13257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US" sz="4000">
                <a:latin typeface="Times New Roman"/>
                <a:ea typeface="Times New Roman"/>
                <a:cs typeface="Times New Roman"/>
                <a:sym typeface="Times New Roman"/>
              </a:rPr>
              <a:t>Sketch 8 ideas within 5 minutes – Constant (2)</a:t>
            </a:r>
            <a:endParaRPr sz="4000">
              <a:latin typeface="Times New Roman"/>
              <a:ea typeface="Times New Roman"/>
              <a:cs typeface="Times New Roman"/>
              <a:sym typeface="Times New Roman"/>
            </a:endParaRPr>
          </a:p>
        </p:txBody>
      </p:sp>
      <p:pic>
        <p:nvPicPr>
          <p:cNvPr id="478" name="Google Shape;478;p48"/>
          <p:cNvPicPr preferRelativeResize="0"/>
          <p:nvPr/>
        </p:nvPicPr>
        <p:blipFill>
          <a:blip r:embed="rId3">
            <a:alphaModFix/>
          </a:blip>
          <a:stretch>
            <a:fillRect/>
          </a:stretch>
        </p:blipFill>
        <p:spPr>
          <a:xfrm rot="-5400000">
            <a:off x="4272613" y="723000"/>
            <a:ext cx="3646783" cy="4862377"/>
          </a:xfrm>
          <a:prstGeom prst="rect">
            <a:avLst/>
          </a:prstGeom>
          <a:noFill/>
          <a:ln>
            <a:noFill/>
          </a:ln>
        </p:spPr>
      </p:pic>
      <p:sp>
        <p:nvSpPr>
          <p:cNvPr id="479" name="Google Shape;479;p48"/>
          <p:cNvSpPr txBox="1"/>
          <p:nvPr/>
        </p:nvSpPr>
        <p:spPr>
          <a:xfrm>
            <a:off x="218575" y="5337025"/>
            <a:ext cx="11785200" cy="14481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US"/>
              <a:t>The android application which will be used in </a:t>
            </a:r>
            <a:r>
              <a:rPr lang="en-US"/>
              <a:t>conjunction</a:t>
            </a:r>
            <a:r>
              <a:rPr lang="en-US"/>
              <a:t> with the pc counterpart. First image shows the login screen for the users to be able to receive the relevant data assigned to their profile. Screen 2 is the menu you are sent to once login is </a:t>
            </a:r>
            <a:r>
              <a:rPr lang="en-US"/>
              <a:t>successful. If live feed is clicked the user is taken to a lve display of cameras. Screen 3 is which hazards have been reported and if they have been resolved and the nature of these hazards. Screen 4 is a live map for the staff to be able to navigate to the hazard areas, and simply click the hazard once resolved. This submits a report back to the ATC software. </a:t>
            </a:r>
            <a:r>
              <a:rPr lang="en-US"/>
              <a:t> </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3" name="Shape 483"/>
        <p:cNvGrpSpPr/>
        <p:nvPr/>
      </p:nvGrpSpPr>
      <p:grpSpPr>
        <a:xfrm>
          <a:off x="0" y="0"/>
          <a:ext cx="0" cy="0"/>
          <a:chOff x="0" y="0"/>
          <a:chExt cx="0" cy="0"/>
        </a:xfrm>
      </p:grpSpPr>
      <p:sp>
        <p:nvSpPr>
          <p:cNvPr id="484" name="Google Shape;484;p4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i="0" lang="en-US" sz="4000" u="none" cap="none" strike="noStrike">
                <a:solidFill>
                  <a:schemeClr val="dk1"/>
                </a:solidFill>
                <a:latin typeface="Times New Roman"/>
                <a:ea typeface="Times New Roman"/>
                <a:cs typeface="Times New Roman"/>
                <a:sym typeface="Times New Roman"/>
              </a:rPr>
              <a:t>Sketch 8 ideas within 5 minutes – </a:t>
            </a:r>
            <a:r>
              <a:rPr lang="en-US" sz="4000">
                <a:latin typeface="Times New Roman"/>
                <a:ea typeface="Times New Roman"/>
                <a:cs typeface="Times New Roman"/>
                <a:sym typeface="Times New Roman"/>
              </a:rPr>
              <a:t>Uday</a:t>
            </a:r>
            <a:endParaRPr i="0" sz="4000" u="none" cap="none" strike="noStrike">
              <a:solidFill>
                <a:schemeClr val="dk1"/>
              </a:solidFill>
              <a:latin typeface="Times New Roman"/>
              <a:ea typeface="Times New Roman"/>
              <a:cs typeface="Times New Roman"/>
              <a:sym typeface="Times New Roman"/>
            </a:endParaRPr>
          </a:p>
        </p:txBody>
      </p:sp>
      <p:sp>
        <p:nvSpPr>
          <p:cNvPr id="485" name="Google Shape;485;p49"/>
          <p:cNvSpPr txBox="1"/>
          <p:nvPr>
            <p:ph idx="1" type="body"/>
          </p:nvPr>
        </p:nvSpPr>
        <p:spPr>
          <a:xfrm>
            <a:off x="1288125" y="1825625"/>
            <a:ext cx="4977900" cy="4351500"/>
          </a:xfrm>
          <a:prstGeom prst="rect">
            <a:avLst/>
          </a:prstGeom>
          <a:noFill/>
          <a:ln>
            <a:noFill/>
          </a:ln>
        </p:spPr>
        <p:txBody>
          <a:bodyPr anchorCtr="0" anchor="t" bIns="45700" lIns="91425" spcFirstLastPara="1" rIns="91425" wrap="square" tIns="45700">
            <a:noAutofit/>
          </a:bodyPr>
          <a:lstStyle/>
          <a:p>
            <a:pPr indent="-355600" lvl="0" marL="457200" rtl="0">
              <a:lnSpc>
                <a:spcPct val="100000"/>
              </a:lnSpc>
              <a:spcBef>
                <a:spcPts val="0"/>
              </a:spcBef>
              <a:spcAft>
                <a:spcPts val="0"/>
              </a:spcAft>
              <a:buSzPts val="2000"/>
              <a:buFont typeface="Times New Roman"/>
              <a:buChar char="●"/>
            </a:pPr>
            <a:r>
              <a:rPr lang="en-US" sz="2000">
                <a:latin typeface="Times New Roman"/>
                <a:ea typeface="Times New Roman"/>
                <a:cs typeface="Times New Roman"/>
                <a:sym typeface="Times New Roman"/>
              </a:rPr>
              <a:t>The first page allows the user to login into his account with his staff id and a unique security number</a:t>
            </a:r>
            <a:endParaRPr sz="2000">
              <a:latin typeface="Times New Roman"/>
              <a:ea typeface="Times New Roman"/>
              <a:cs typeface="Times New Roman"/>
              <a:sym typeface="Times New Roman"/>
            </a:endParaRPr>
          </a:p>
          <a:p>
            <a:pPr indent="0" lvl="0" marL="0" rtl="0">
              <a:lnSpc>
                <a:spcPct val="100000"/>
              </a:lnSpc>
              <a:spcBef>
                <a:spcPts val="0"/>
              </a:spcBef>
              <a:spcAft>
                <a:spcPts val="0"/>
              </a:spcAft>
              <a:buNone/>
            </a:pPr>
            <a:r>
              <a:t/>
            </a:r>
            <a:endParaRPr sz="2000">
              <a:latin typeface="Times New Roman"/>
              <a:ea typeface="Times New Roman"/>
              <a:cs typeface="Times New Roman"/>
              <a:sym typeface="Times New Roman"/>
            </a:endParaRPr>
          </a:p>
          <a:p>
            <a:pPr indent="-355600" lvl="0" marL="457200" rtl="0">
              <a:lnSpc>
                <a:spcPct val="100000"/>
              </a:lnSpc>
              <a:spcBef>
                <a:spcPts val="0"/>
              </a:spcBef>
              <a:spcAft>
                <a:spcPts val="0"/>
              </a:spcAft>
              <a:buSzPts val="2000"/>
              <a:buFont typeface="Times New Roman"/>
              <a:buChar char="●"/>
            </a:pPr>
            <a:r>
              <a:rPr lang="en-US" sz="2000">
                <a:latin typeface="Times New Roman"/>
                <a:ea typeface="Times New Roman"/>
                <a:cs typeface="Times New Roman"/>
                <a:sym typeface="Times New Roman"/>
              </a:rPr>
              <a:t>The second page allows the use an option to select a sector to search the area</a:t>
            </a:r>
            <a:endParaRPr sz="2000">
              <a:latin typeface="Times New Roman"/>
              <a:ea typeface="Times New Roman"/>
              <a:cs typeface="Times New Roman"/>
              <a:sym typeface="Times New Roman"/>
            </a:endParaRPr>
          </a:p>
          <a:p>
            <a:pPr indent="0" lvl="0" marL="0" rtl="0">
              <a:lnSpc>
                <a:spcPct val="100000"/>
              </a:lnSpc>
              <a:spcBef>
                <a:spcPts val="0"/>
              </a:spcBef>
              <a:spcAft>
                <a:spcPts val="0"/>
              </a:spcAft>
              <a:buNone/>
            </a:pPr>
            <a:r>
              <a:t/>
            </a:r>
            <a:endParaRPr sz="2000">
              <a:latin typeface="Times New Roman"/>
              <a:ea typeface="Times New Roman"/>
              <a:cs typeface="Times New Roman"/>
              <a:sym typeface="Times New Roman"/>
            </a:endParaRPr>
          </a:p>
          <a:p>
            <a:pPr indent="-355600" lvl="0" marL="457200" rtl="0">
              <a:lnSpc>
                <a:spcPct val="100000"/>
              </a:lnSpc>
              <a:spcBef>
                <a:spcPts val="0"/>
              </a:spcBef>
              <a:spcAft>
                <a:spcPts val="0"/>
              </a:spcAft>
              <a:buSzPts val="2000"/>
              <a:buFont typeface="Times New Roman"/>
              <a:buChar char="●"/>
            </a:pPr>
            <a:r>
              <a:rPr lang="en-US" sz="2000">
                <a:latin typeface="Times New Roman"/>
                <a:ea typeface="Times New Roman"/>
                <a:cs typeface="Times New Roman"/>
                <a:sym typeface="Times New Roman"/>
              </a:rPr>
              <a:t>The third page will show a map and display an option to scan for any obstacles on it</a:t>
            </a:r>
            <a:endParaRPr sz="2000">
              <a:latin typeface="Times New Roman"/>
              <a:ea typeface="Times New Roman"/>
              <a:cs typeface="Times New Roman"/>
              <a:sym typeface="Times New Roman"/>
            </a:endParaRPr>
          </a:p>
          <a:p>
            <a:pPr indent="0" lvl="0" marL="0" rtl="0">
              <a:lnSpc>
                <a:spcPct val="100000"/>
              </a:lnSpc>
              <a:spcBef>
                <a:spcPts val="0"/>
              </a:spcBef>
              <a:spcAft>
                <a:spcPts val="0"/>
              </a:spcAft>
              <a:buNone/>
            </a:pPr>
            <a:r>
              <a:t/>
            </a:r>
            <a:endParaRPr sz="2000">
              <a:latin typeface="Times New Roman"/>
              <a:ea typeface="Times New Roman"/>
              <a:cs typeface="Times New Roman"/>
              <a:sym typeface="Times New Roman"/>
            </a:endParaRPr>
          </a:p>
          <a:p>
            <a:pPr indent="-355600" lvl="0" marL="457200" rtl="0">
              <a:lnSpc>
                <a:spcPct val="100000"/>
              </a:lnSpc>
              <a:spcBef>
                <a:spcPts val="0"/>
              </a:spcBef>
              <a:spcAft>
                <a:spcPts val="0"/>
              </a:spcAft>
              <a:buSzPts val="2000"/>
              <a:buFont typeface="Times New Roman"/>
              <a:buChar char="●"/>
            </a:pPr>
            <a:r>
              <a:rPr lang="en-US" sz="2000">
                <a:latin typeface="Times New Roman"/>
                <a:ea typeface="Times New Roman"/>
                <a:cs typeface="Times New Roman"/>
                <a:sym typeface="Times New Roman"/>
              </a:rPr>
              <a:t>The fourth page with highlight the obstacle identified on the map.</a:t>
            </a:r>
            <a:endParaRPr sz="2000">
              <a:latin typeface="Times New Roman"/>
              <a:ea typeface="Times New Roman"/>
              <a:cs typeface="Times New Roman"/>
              <a:sym typeface="Times New Roman"/>
            </a:endParaRPr>
          </a:p>
          <a:p>
            <a:pPr indent="0" lvl="0" marL="0" rtl="0">
              <a:lnSpc>
                <a:spcPct val="100000"/>
              </a:lnSpc>
              <a:spcBef>
                <a:spcPts val="0"/>
              </a:spcBef>
              <a:spcAft>
                <a:spcPts val="0"/>
              </a:spcAft>
              <a:buClr>
                <a:schemeClr val="dk1"/>
              </a:buClr>
              <a:buSzPts val="1100"/>
              <a:buFont typeface="Arial"/>
              <a:buNone/>
            </a:pPr>
            <a:r>
              <a:t/>
            </a:r>
            <a:endParaRPr sz="2000">
              <a:latin typeface="Times New Roman"/>
              <a:ea typeface="Times New Roman"/>
              <a:cs typeface="Times New Roman"/>
              <a:sym typeface="Times New Roman"/>
            </a:endParaRPr>
          </a:p>
          <a:p>
            <a:pPr indent="0" lvl="0" marL="0" marR="0" rtl="0" algn="l">
              <a:lnSpc>
                <a:spcPct val="90000"/>
              </a:lnSpc>
              <a:spcBef>
                <a:spcPts val="0"/>
              </a:spcBef>
              <a:spcAft>
                <a:spcPts val="0"/>
              </a:spcAft>
              <a:buNone/>
            </a:pPr>
            <a:r>
              <a:t/>
            </a:r>
            <a:endParaRPr sz="2000">
              <a:solidFill>
                <a:srgbClr val="000000"/>
              </a:solidFill>
            </a:endParaRPr>
          </a:p>
        </p:txBody>
      </p:sp>
      <p:pic>
        <p:nvPicPr>
          <p:cNvPr id="486" name="Google Shape;486;p49"/>
          <p:cNvPicPr preferRelativeResize="0"/>
          <p:nvPr/>
        </p:nvPicPr>
        <p:blipFill>
          <a:blip r:embed="rId3">
            <a:alphaModFix/>
          </a:blip>
          <a:stretch>
            <a:fillRect/>
          </a:stretch>
        </p:blipFill>
        <p:spPr>
          <a:xfrm>
            <a:off x="7142650" y="1570113"/>
            <a:ext cx="3883931" cy="4862512"/>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1" name="Shape 491"/>
        <p:cNvGrpSpPr/>
        <p:nvPr/>
      </p:nvGrpSpPr>
      <p:grpSpPr>
        <a:xfrm>
          <a:off x="0" y="0"/>
          <a:ext cx="0" cy="0"/>
          <a:chOff x="0" y="0"/>
          <a:chExt cx="0" cy="0"/>
        </a:xfrm>
      </p:grpSpPr>
      <p:sp>
        <p:nvSpPr>
          <p:cNvPr id="492" name="Google Shape;492;p50"/>
          <p:cNvSpPr txBox="1"/>
          <p:nvPr>
            <p:ph type="title"/>
          </p:nvPr>
        </p:nvSpPr>
        <p:spPr>
          <a:xfrm>
            <a:off x="838200" y="365125"/>
            <a:ext cx="10515600" cy="13257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US" sz="4000">
                <a:latin typeface="Times New Roman"/>
                <a:ea typeface="Times New Roman"/>
                <a:cs typeface="Times New Roman"/>
                <a:sym typeface="Times New Roman"/>
              </a:rPr>
              <a:t>Sketch 8 ideas within 5 minutes – Uday (2)</a:t>
            </a:r>
            <a:endParaRPr sz="4000">
              <a:latin typeface="Times New Roman"/>
              <a:ea typeface="Times New Roman"/>
              <a:cs typeface="Times New Roman"/>
              <a:sym typeface="Times New Roman"/>
            </a:endParaRPr>
          </a:p>
        </p:txBody>
      </p:sp>
      <p:sp>
        <p:nvSpPr>
          <p:cNvPr id="493" name="Google Shape;493;p50"/>
          <p:cNvSpPr txBox="1"/>
          <p:nvPr>
            <p:ph idx="1" type="body"/>
          </p:nvPr>
        </p:nvSpPr>
        <p:spPr>
          <a:xfrm>
            <a:off x="1301750" y="1784700"/>
            <a:ext cx="4402500" cy="4351200"/>
          </a:xfrm>
          <a:prstGeom prst="rect">
            <a:avLst/>
          </a:prstGeom>
        </p:spPr>
        <p:txBody>
          <a:bodyPr anchorCtr="0" anchor="t" bIns="91425" lIns="91425" spcFirstLastPara="1" rIns="91425" wrap="square" tIns="91425">
            <a:noAutofit/>
          </a:bodyPr>
          <a:lstStyle/>
          <a:p>
            <a:pPr indent="-355600" lvl="0" marL="457200" rtl="0">
              <a:lnSpc>
                <a:spcPct val="100000"/>
              </a:lnSpc>
              <a:spcBef>
                <a:spcPts val="0"/>
              </a:spcBef>
              <a:spcAft>
                <a:spcPts val="0"/>
              </a:spcAft>
              <a:buSzPts val="2000"/>
              <a:buFont typeface="Times New Roman"/>
              <a:buChar char="●"/>
            </a:pPr>
            <a:r>
              <a:rPr lang="en-US" sz="2000">
                <a:latin typeface="Times New Roman"/>
                <a:ea typeface="Times New Roman"/>
                <a:cs typeface="Times New Roman"/>
                <a:sym typeface="Times New Roman"/>
              </a:rPr>
              <a:t>Page 5 allows the staff to update the status of the obstacle - cleared, In progress and the time left.</a:t>
            </a:r>
            <a:endParaRPr sz="2000">
              <a:latin typeface="Times New Roman"/>
              <a:ea typeface="Times New Roman"/>
              <a:cs typeface="Times New Roman"/>
              <a:sym typeface="Times New Roman"/>
            </a:endParaRPr>
          </a:p>
          <a:p>
            <a:pPr indent="0" lvl="0" marL="0" rtl="0">
              <a:lnSpc>
                <a:spcPct val="100000"/>
              </a:lnSpc>
              <a:spcBef>
                <a:spcPts val="0"/>
              </a:spcBef>
              <a:spcAft>
                <a:spcPts val="0"/>
              </a:spcAft>
              <a:buNone/>
            </a:pPr>
            <a:r>
              <a:t/>
            </a:r>
            <a:endParaRPr sz="2000">
              <a:latin typeface="Times New Roman"/>
              <a:ea typeface="Times New Roman"/>
              <a:cs typeface="Times New Roman"/>
              <a:sym typeface="Times New Roman"/>
            </a:endParaRPr>
          </a:p>
          <a:p>
            <a:pPr indent="-355600" lvl="0" marL="457200" rtl="0">
              <a:lnSpc>
                <a:spcPct val="100000"/>
              </a:lnSpc>
              <a:spcBef>
                <a:spcPts val="0"/>
              </a:spcBef>
              <a:spcAft>
                <a:spcPts val="0"/>
              </a:spcAft>
              <a:buSzPts val="2000"/>
              <a:buFont typeface="Times New Roman"/>
              <a:buChar char="●"/>
            </a:pPr>
            <a:r>
              <a:rPr lang="en-US" sz="2000">
                <a:latin typeface="Times New Roman"/>
                <a:ea typeface="Times New Roman"/>
                <a:cs typeface="Times New Roman"/>
                <a:sym typeface="Times New Roman"/>
              </a:rPr>
              <a:t>Page 6 allows to input the type of hazard identified along with the clearing status.</a:t>
            </a:r>
            <a:endParaRPr sz="2000">
              <a:latin typeface="Times New Roman"/>
              <a:ea typeface="Times New Roman"/>
              <a:cs typeface="Times New Roman"/>
              <a:sym typeface="Times New Roman"/>
            </a:endParaRPr>
          </a:p>
          <a:p>
            <a:pPr indent="0" lvl="0" marL="0" rtl="0">
              <a:lnSpc>
                <a:spcPct val="100000"/>
              </a:lnSpc>
              <a:spcBef>
                <a:spcPts val="0"/>
              </a:spcBef>
              <a:spcAft>
                <a:spcPts val="0"/>
              </a:spcAft>
              <a:buNone/>
            </a:pPr>
            <a:r>
              <a:t/>
            </a:r>
            <a:endParaRPr sz="2000">
              <a:latin typeface="Times New Roman"/>
              <a:ea typeface="Times New Roman"/>
              <a:cs typeface="Times New Roman"/>
              <a:sym typeface="Times New Roman"/>
            </a:endParaRPr>
          </a:p>
          <a:p>
            <a:pPr indent="-355600" lvl="0" marL="457200" rtl="0">
              <a:lnSpc>
                <a:spcPct val="100000"/>
              </a:lnSpc>
              <a:spcBef>
                <a:spcPts val="0"/>
              </a:spcBef>
              <a:spcAft>
                <a:spcPts val="0"/>
              </a:spcAft>
              <a:buSzPts val="2000"/>
              <a:buFont typeface="Times New Roman"/>
              <a:buChar char="●"/>
            </a:pPr>
            <a:r>
              <a:rPr lang="en-US" sz="2000">
                <a:latin typeface="Times New Roman"/>
                <a:ea typeface="Times New Roman"/>
                <a:cs typeface="Times New Roman"/>
                <a:sym typeface="Times New Roman"/>
              </a:rPr>
              <a:t>Page 7 gives a thermal view of the sector.</a:t>
            </a:r>
            <a:endParaRPr sz="2000">
              <a:latin typeface="Times New Roman"/>
              <a:ea typeface="Times New Roman"/>
              <a:cs typeface="Times New Roman"/>
              <a:sym typeface="Times New Roman"/>
            </a:endParaRPr>
          </a:p>
          <a:p>
            <a:pPr indent="0" lvl="0" marL="0" rtl="0">
              <a:lnSpc>
                <a:spcPct val="100000"/>
              </a:lnSpc>
              <a:spcBef>
                <a:spcPts val="0"/>
              </a:spcBef>
              <a:spcAft>
                <a:spcPts val="0"/>
              </a:spcAft>
              <a:buNone/>
            </a:pPr>
            <a:r>
              <a:t/>
            </a:r>
            <a:endParaRPr sz="2000">
              <a:latin typeface="Times New Roman"/>
              <a:ea typeface="Times New Roman"/>
              <a:cs typeface="Times New Roman"/>
              <a:sym typeface="Times New Roman"/>
            </a:endParaRPr>
          </a:p>
          <a:p>
            <a:pPr indent="-355600" lvl="0" marL="457200" rtl="0">
              <a:lnSpc>
                <a:spcPct val="100000"/>
              </a:lnSpc>
              <a:spcBef>
                <a:spcPts val="0"/>
              </a:spcBef>
              <a:spcAft>
                <a:spcPts val="0"/>
              </a:spcAft>
              <a:buSzPts val="2000"/>
              <a:buFont typeface="Times New Roman"/>
              <a:buChar char="●"/>
            </a:pPr>
            <a:r>
              <a:rPr lang="en-US" sz="2000">
                <a:latin typeface="Times New Roman"/>
                <a:ea typeface="Times New Roman"/>
                <a:cs typeface="Times New Roman"/>
                <a:sym typeface="Times New Roman"/>
              </a:rPr>
              <a:t>Page 8 gives the live feed of the sector.</a:t>
            </a:r>
            <a:endParaRPr sz="2000">
              <a:latin typeface="Times New Roman"/>
              <a:ea typeface="Times New Roman"/>
              <a:cs typeface="Times New Roman"/>
              <a:sym typeface="Times New Roman"/>
            </a:endParaRPr>
          </a:p>
        </p:txBody>
      </p:sp>
      <p:pic>
        <p:nvPicPr>
          <p:cNvPr id="494" name="Google Shape;494;p50"/>
          <p:cNvPicPr preferRelativeResize="0"/>
          <p:nvPr/>
        </p:nvPicPr>
        <p:blipFill>
          <a:blip r:embed="rId3">
            <a:alphaModFix/>
          </a:blip>
          <a:stretch>
            <a:fillRect/>
          </a:stretch>
        </p:blipFill>
        <p:spPr>
          <a:xfrm>
            <a:off x="6974200" y="1690825"/>
            <a:ext cx="3327602" cy="4862374"/>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8" name="Shape 498"/>
        <p:cNvGrpSpPr/>
        <p:nvPr/>
      </p:nvGrpSpPr>
      <p:grpSpPr>
        <a:xfrm>
          <a:off x="0" y="0"/>
          <a:ext cx="0" cy="0"/>
          <a:chOff x="0" y="0"/>
          <a:chExt cx="0" cy="0"/>
        </a:xfrm>
      </p:grpSpPr>
      <p:sp>
        <p:nvSpPr>
          <p:cNvPr id="499" name="Google Shape;499;p5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lang="en-US" sz="4000">
                <a:latin typeface="Times New Roman"/>
                <a:ea typeface="Times New Roman"/>
                <a:cs typeface="Times New Roman"/>
                <a:sym typeface="Times New Roman"/>
              </a:rPr>
              <a:t>Improve on</a:t>
            </a:r>
            <a:r>
              <a:rPr i="0" lang="en-US" sz="4000" u="none" cap="none" strike="noStrike">
                <a:solidFill>
                  <a:schemeClr val="dk1"/>
                </a:solidFill>
                <a:latin typeface="Times New Roman"/>
                <a:ea typeface="Times New Roman"/>
                <a:cs typeface="Times New Roman"/>
                <a:sym typeface="Times New Roman"/>
              </a:rPr>
              <a:t> 1 idea within 5 minutes – S</a:t>
            </a:r>
            <a:r>
              <a:rPr lang="en-US" sz="4000">
                <a:latin typeface="Times New Roman"/>
                <a:ea typeface="Times New Roman"/>
                <a:cs typeface="Times New Roman"/>
                <a:sym typeface="Times New Roman"/>
              </a:rPr>
              <a:t>andeep</a:t>
            </a:r>
            <a:endParaRPr i="0" sz="4000" u="none" cap="none" strike="noStrike">
              <a:solidFill>
                <a:schemeClr val="dk1"/>
              </a:solidFill>
              <a:latin typeface="Times New Roman"/>
              <a:ea typeface="Times New Roman"/>
              <a:cs typeface="Times New Roman"/>
              <a:sym typeface="Times New Roman"/>
            </a:endParaRPr>
          </a:p>
        </p:txBody>
      </p:sp>
      <p:sp>
        <p:nvSpPr>
          <p:cNvPr id="500" name="Google Shape;500;p51"/>
          <p:cNvSpPr txBox="1"/>
          <p:nvPr>
            <p:ph idx="1" type="body"/>
          </p:nvPr>
        </p:nvSpPr>
        <p:spPr>
          <a:xfrm>
            <a:off x="838200" y="1825625"/>
            <a:ext cx="6246300" cy="4351500"/>
          </a:xfrm>
          <a:prstGeom prst="rect">
            <a:avLst/>
          </a:prstGeom>
          <a:noFill/>
          <a:ln>
            <a:noFill/>
          </a:ln>
        </p:spPr>
        <p:txBody>
          <a:bodyPr anchorCtr="0" anchor="t" bIns="45700" lIns="91425" spcFirstLastPara="1" rIns="91425" wrap="square" tIns="45700">
            <a:noAutofit/>
          </a:bodyPr>
          <a:lstStyle/>
          <a:p>
            <a:pPr indent="457200" lvl="0" marL="0" marR="0" rtl="0" algn="l">
              <a:lnSpc>
                <a:spcPct val="90000"/>
              </a:lnSpc>
              <a:spcBef>
                <a:spcPts val="0"/>
              </a:spcBef>
              <a:spcAft>
                <a:spcPts val="0"/>
              </a:spcAft>
              <a:buNone/>
            </a:pPr>
            <a:r>
              <a:rPr lang="en-US" sz="2400">
                <a:solidFill>
                  <a:srgbClr val="000000"/>
                </a:solidFill>
                <a:latin typeface="Times New Roman"/>
                <a:ea typeface="Times New Roman"/>
                <a:cs typeface="Times New Roman"/>
                <a:sym typeface="Times New Roman"/>
              </a:rPr>
              <a:t>This revised sketch is a new proposal of the main menu of the Staff application. I had received critique from my team pertaining to the urgency of notifications that the ground crew would need to access.</a:t>
            </a:r>
            <a:endParaRPr sz="2400">
              <a:solidFill>
                <a:srgbClr val="000000"/>
              </a:solidFill>
              <a:latin typeface="Times New Roman"/>
              <a:ea typeface="Times New Roman"/>
              <a:cs typeface="Times New Roman"/>
              <a:sym typeface="Times New Roman"/>
            </a:endParaRPr>
          </a:p>
          <a:p>
            <a:pPr indent="0" lvl="0" marL="0" marR="0" rtl="0" algn="l">
              <a:lnSpc>
                <a:spcPct val="90000"/>
              </a:lnSpc>
              <a:spcBef>
                <a:spcPts val="0"/>
              </a:spcBef>
              <a:spcAft>
                <a:spcPts val="0"/>
              </a:spcAft>
              <a:buNone/>
            </a:pPr>
            <a:r>
              <a:t/>
            </a:r>
            <a:endParaRPr sz="2400">
              <a:solidFill>
                <a:srgbClr val="000000"/>
              </a:solidFill>
              <a:latin typeface="Times New Roman"/>
              <a:ea typeface="Times New Roman"/>
              <a:cs typeface="Times New Roman"/>
              <a:sym typeface="Times New Roman"/>
            </a:endParaRPr>
          </a:p>
          <a:p>
            <a:pPr indent="457200" lvl="0" marL="0" marR="0" rtl="0" algn="l">
              <a:lnSpc>
                <a:spcPct val="90000"/>
              </a:lnSpc>
              <a:spcBef>
                <a:spcPts val="0"/>
              </a:spcBef>
              <a:spcAft>
                <a:spcPts val="0"/>
              </a:spcAft>
              <a:buNone/>
            </a:pPr>
            <a:r>
              <a:rPr lang="en-US" sz="2400">
                <a:solidFill>
                  <a:srgbClr val="000000"/>
                </a:solidFill>
                <a:latin typeface="Times New Roman"/>
                <a:ea typeface="Times New Roman"/>
                <a:cs typeface="Times New Roman"/>
                <a:sym typeface="Times New Roman"/>
              </a:rPr>
              <a:t>Therefore, I have made the updates more prominent to reflect this. To improve further, I have replaced the camera button with that of an instant contact button directed at the ATC tower itself to report crisis situations.</a:t>
            </a:r>
            <a:endParaRPr i="0" sz="2400" u="none" cap="none" strike="noStrike">
              <a:solidFill>
                <a:srgbClr val="000000"/>
              </a:solidFill>
              <a:latin typeface="Times New Roman"/>
              <a:ea typeface="Times New Roman"/>
              <a:cs typeface="Times New Roman"/>
              <a:sym typeface="Times New Roman"/>
            </a:endParaRPr>
          </a:p>
        </p:txBody>
      </p:sp>
      <p:pic>
        <p:nvPicPr>
          <p:cNvPr id="501" name="Google Shape;501;p51"/>
          <p:cNvPicPr preferRelativeResize="0"/>
          <p:nvPr/>
        </p:nvPicPr>
        <p:blipFill>
          <a:blip r:embed="rId3">
            <a:alphaModFix/>
          </a:blip>
          <a:stretch>
            <a:fillRect/>
          </a:stretch>
        </p:blipFill>
        <p:spPr>
          <a:xfrm>
            <a:off x="7476325" y="1570113"/>
            <a:ext cx="3646883" cy="486251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 name="Shape 107"/>
        <p:cNvGrpSpPr/>
        <p:nvPr/>
      </p:nvGrpSpPr>
      <p:grpSpPr>
        <a:xfrm>
          <a:off x="0" y="0"/>
          <a:ext cx="0" cy="0"/>
          <a:chOff x="0" y="0"/>
          <a:chExt cx="0" cy="0"/>
        </a:xfrm>
      </p:grpSpPr>
      <p:sp>
        <p:nvSpPr>
          <p:cNvPr id="108" name="Google Shape;108;p16"/>
          <p:cNvSpPr txBox="1"/>
          <p:nvPr>
            <p:ph type="title"/>
          </p:nvPr>
        </p:nvSpPr>
        <p:spPr>
          <a:xfrm>
            <a:off x="8652387" y="0"/>
            <a:ext cx="3539613" cy="68580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4400"/>
              <a:buFont typeface="Calibri"/>
              <a:buNone/>
            </a:pPr>
            <a:r>
              <a:rPr b="0" i="0" lang="en-US" sz="4400" u="none" cap="none" strike="noStrike">
                <a:solidFill>
                  <a:schemeClr val="dk1"/>
                </a:solidFill>
                <a:latin typeface="Calibri"/>
                <a:ea typeface="Calibri"/>
                <a:cs typeface="Calibri"/>
                <a:sym typeface="Calibri"/>
              </a:rPr>
              <a:t>Design Sprint Stages</a:t>
            </a:r>
            <a:endParaRPr/>
          </a:p>
        </p:txBody>
      </p:sp>
      <p:grpSp>
        <p:nvGrpSpPr>
          <p:cNvPr id="109" name="Google Shape;109;p16"/>
          <p:cNvGrpSpPr/>
          <p:nvPr/>
        </p:nvGrpSpPr>
        <p:grpSpPr>
          <a:xfrm>
            <a:off x="82292" y="132072"/>
            <a:ext cx="6929551" cy="6689314"/>
            <a:chOff x="1905" y="36613"/>
            <a:chExt cx="6929551" cy="6689314"/>
          </a:xfrm>
        </p:grpSpPr>
        <p:sp>
          <p:nvSpPr>
            <p:cNvPr id="110" name="Google Shape;110;p16"/>
            <p:cNvSpPr/>
            <p:nvPr/>
          </p:nvSpPr>
          <p:spPr>
            <a:xfrm>
              <a:off x="2456130" y="36613"/>
              <a:ext cx="2021102" cy="2021102"/>
            </a:xfrm>
            <a:prstGeom prst="ellipse">
              <a:avLst/>
            </a:prstGeom>
            <a:solidFill>
              <a:schemeClr val="accent2"/>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1" name="Google Shape;111;p16"/>
            <p:cNvSpPr txBox="1"/>
            <p:nvPr/>
          </p:nvSpPr>
          <p:spPr>
            <a:xfrm>
              <a:off x="2752114" y="332597"/>
              <a:ext cx="1429134" cy="1429134"/>
            </a:xfrm>
            <a:prstGeom prst="rect">
              <a:avLst/>
            </a:prstGeom>
            <a:noFill/>
            <a:ln>
              <a:noFill/>
            </a:ln>
          </p:spPr>
          <p:txBody>
            <a:bodyPr anchorCtr="0" anchor="ctr" bIns="27925" lIns="27925" spcFirstLastPara="1" rIns="27925" wrap="square" tIns="27925">
              <a:noAutofit/>
            </a:bodyPr>
            <a:lstStyle/>
            <a:p>
              <a:pPr indent="0" lvl="0" marL="0" marR="0" rtl="0" algn="ctr">
                <a:lnSpc>
                  <a:spcPct val="90000"/>
                </a:lnSpc>
                <a:spcBef>
                  <a:spcPts val="0"/>
                </a:spcBef>
                <a:spcAft>
                  <a:spcPts val="0"/>
                </a:spcAft>
                <a:buClr>
                  <a:schemeClr val="lt1"/>
                </a:buClr>
                <a:buSzPts val="2200"/>
                <a:buFont typeface="Calibri"/>
                <a:buNone/>
              </a:pPr>
              <a:r>
                <a:rPr b="0" i="0" lang="en-US" sz="2200" u="none" cap="none" strike="noStrike">
                  <a:solidFill>
                    <a:schemeClr val="lt1"/>
                  </a:solidFill>
                  <a:latin typeface="Calibri"/>
                  <a:ea typeface="Calibri"/>
                  <a:cs typeface="Calibri"/>
                  <a:sym typeface="Calibri"/>
                </a:rPr>
                <a:t>Understand</a:t>
              </a:r>
              <a:endParaRPr b="0" i="0" sz="2200" u="none" cap="none" strike="noStrike">
                <a:solidFill>
                  <a:schemeClr val="lt1"/>
                </a:solidFill>
                <a:latin typeface="Calibri"/>
                <a:ea typeface="Calibri"/>
                <a:cs typeface="Calibri"/>
                <a:sym typeface="Calibri"/>
              </a:endParaRPr>
            </a:p>
          </p:txBody>
        </p:sp>
        <p:sp>
          <p:nvSpPr>
            <p:cNvPr id="112" name="Google Shape;112;p16"/>
            <p:cNvSpPr/>
            <p:nvPr/>
          </p:nvSpPr>
          <p:spPr>
            <a:xfrm rot="2160000">
              <a:off x="4413198" y="1588725"/>
              <a:ext cx="536617" cy="682122"/>
            </a:xfrm>
            <a:prstGeom prst="rightArrow">
              <a:avLst>
                <a:gd fmla="val 60000" name="adj1"/>
                <a:gd fmla="val 50000" name="adj2"/>
              </a:avLst>
            </a:prstGeom>
            <a:solidFill>
              <a:schemeClr val="accen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3" name="Google Shape;113;p16"/>
            <p:cNvSpPr txBox="1"/>
            <p:nvPr/>
          </p:nvSpPr>
          <p:spPr>
            <a:xfrm rot="2160000">
              <a:off x="4428571" y="1677837"/>
              <a:ext cx="375632" cy="409274"/>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dk1"/>
                </a:buClr>
                <a:buSzPts val="1800"/>
                <a:buFont typeface="Calibri"/>
                <a:buNone/>
              </a:pPr>
              <a:r>
                <a:t/>
              </a:r>
              <a:endParaRPr b="0" i="0" sz="1800" u="none" cap="none" strike="noStrike">
                <a:solidFill>
                  <a:schemeClr val="lt1"/>
                </a:solidFill>
                <a:latin typeface="Calibri"/>
                <a:ea typeface="Calibri"/>
                <a:cs typeface="Calibri"/>
                <a:sym typeface="Calibri"/>
              </a:endParaRPr>
            </a:p>
          </p:txBody>
        </p:sp>
        <p:sp>
          <p:nvSpPr>
            <p:cNvPr id="114" name="Google Shape;114;p16"/>
            <p:cNvSpPr/>
            <p:nvPr/>
          </p:nvSpPr>
          <p:spPr>
            <a:xfrm>
              <a:off x="4910354" y="1819711"/>
              <a:ext cx="2021102" cy="2021102"/>
            </a:xfrm>
            <a:prstGeom prst="ellipse">
              <a:avLst/>
            </a:prstGeom>
            <a:solidFill>
              <a:srgbClr val="00B0F0"/>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5" name="Google Shape;115;p16"/>
            <p:cNvSpPr txBox="1"/>
            <p:nvPr/>
          </p:nvSpPr>
          <p:spPr>
            <a:xfrm>
              <a:off x="5206338" y="2115695"/>
              <a:ext cx="1429134" cy="1429134"/>
            </a:xfrm>
            <a:prstGeom prst="rect">
              <a:avLst/>
            </a:prstGeom>
            <a:noFill/>
            <a:ln>
              <a:noFill/>
            </a:ln>
          </p:spPr>
          <p:txBody>
            <a:bodyPr anchorCtr="0" anchor="ctr" bIns="27925" lIns="27925" spcFirstLastPara="1" rIns="27925" wrap="square" tIns="27925">
              <a:noAutofit/>
            </a:bodyPr>
            <a:lstStyle/>
            <a:p>
              <a:pPr indent="0" lvl="0" marL="0" marR="0" rtl="0" algn="ctr">
                <a:lnSpc>
                  <a:spcPct val="90000"/>
                </a:lnSpc>
                <a:spcBef>
                  <a:spcPts val="0"/>
                </a:spcBef>
                <a:spcAft>
                  <a:spcPts val="0"/>
                </a:spcAft>
                <a:buClr>
                  <a:schemeClr val="lt1"/>
                </a:buClr>
                <a:buSzPts val="2200"/>
                <a:buFont typeface="Calibri"/>
                <a:buNone/>
              </a:pPr>
              <a:r>
                <a:rPr b="0" i="0" lang="en-US" sz="2200" u="none" cap="none" strike="noStrike">
                  <a:solidFill>
                    <a:schemeClr val="lt1"/>
                  </a:solidFill>
                  <a:latin typeface="Calibri"/>
                  <a:ea typeface="Calibri"/>
                  <a:cs typeface="Calibri"/>
                  <a:sym typeface="Calibri"/>
                </a:rPr>
                <a:t>Diverge</a:t>
              </a:r>
              <a:endParaRPr b="0" i="0" sz="2200" u="none" cap="none" strike="noStrike">
                <a:solidFill>
                  <a:schemeClr val="lt1"/>
                </a:solidFill>
                <a:latin typeface="Calibri"/>
                <a:ea typeface="Calibri"/>
                <a:cs typeface="Calibri"/>
                <a:sym typeface="Calibri"/>
              </a:endParaRPr>
            </a:p>
          </p:txBody>
        </p:sp>
        <p:sp>
          <p:nvSpPr>
            <p:cNvPr id="116" name="Google Shape;116;p16"/>
            <p:cNvSpPr/>
            <p:nvPr/>
          </p:nvSpPr>
          <p:spPr>
            <a:xfrm rot="6480000">
              <a:off x="5188575" y="3917314"/>
              <a:ext cx="536617" cy="682122"/>
            </a:xfrm>
            <a:prstGeom prst="rightArrow">
              <a:avLst>
                <a:gd fmla="val 60000" name="adj1"/>
                <a:gd fmla="val 50000" name="adj2"/>
              </a:avLst>
            </a:prstGeom>
            <a:solidFill>
              <a:srgbClr val="00B0F0"/>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7" name="Google Shape;117;p16"/>
            <p:cNvSpPr txBox="1"/>
            <p:nvPr/>
          </p:nvSpPr>
          <p:spPr>
            <a:xfrm rot="-4320000">
              <a:off x="5293941" y="3977185"/>
              <a:ext cx="375632" cy="409274"/>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dk1"/>
                </a:buClr>
                <a:buSzPts val="1800"/>
                <a:buFont typeface="Calibri"/>
                <a:buNone/>
              </a:pPr>
              <a:r>
                <a:t/>
              </a:r>
              <a:endParaRPr b="0" i="0" sz="1800" u="none" cap="none" strike="noStrike">
                <a:solidFill>
                  <a:schemeClr val="lt1"/>
                </a:solidFill>
                <a:latin typeface="Calibri"/>
                <a:ea typeface="Calibri"/>
                <a:cs typeface="Calibri"/>
                <a:sym typeface="Calibri"/>
              </a:endParaRPr>
            </a:p>
          </p:txBody>
        </p:sp>
        <p:sp>
          <p:nvSpPr>
            <p:cNvPr id="118" name="Google Shape;118;p16"/>
            <p:cNvSpPr/>
            <p:nvPr/>
          </p:nvSpPr>
          <p:spPr>
            <a:xfrm>
              <a:off x="3972924" y="4704825"/>
              <a:ext cx="2021102" cy="2021102"/>
            </a:xfrm>
            <a:prstGeom prst="ellipse">
              <a:avLst/>
            </a:prstGeom>
            <a:solidFill>
              <a:schemeClr val="accent4"/>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9" name="Google Shape;119;p16"/>
            <p:cNvSpPr txBox="1"/>
            <p:nvPr/>
          </p:nvSpPr>
          <p:spPr>
            <a:xfrm>
              <a:off x="4268908" y="5000809"/>
              <a:ext cx="1429134" cy="1429134"/>
            </a:xfrm>
            <a:prstGeom prst="rect">
              <a:avLst/>
            </a:prstGeom>
            <a:noFill/>
            <a:ln>
              <a:noFill/>
            </a:ln>
          </p:spPr>
          <p:txBody>
            <a:bodyPr anchorCtr="0" anchor="ctr" bIns="27925" lIns="27925" spcFirstLastPara="1" rIns="27925" wrap="square" tIns="27925">
              <a:noAutofit/>
            </a:bodyPr>
            <a:lstStyle/>
            <a:p>
              <a:pPr indent="0" lvl="0" marL="0" marR="0" rtl="0" algn="ctr">
                <a:lnSpc>
                  <a:spcPct val="90000"/>
                </a:lnSpc>
                <a:spcBef>
                  <a:spcPts val="0"/>
                </a:spcBef>
                <a:spcAft>
                  <a:spcPts val="0"/>
                </a:spcAft>
                <a:buClr>
                  <a:schemeClr val="lt1"/>
                </a:buClr>
                <a:buSzPts val="2200"/>
                <a:buFont typeface="Calibri"/>
                <a:buNone/>
              </a:pPr>
              <a:r>
                <a:rPr b="0" i="0" lang="en-US" sz="2200" u="none" cap="none" strike="noStrike">
                  <a:solidFill>
                    <a:schemeClr val="lt1"/>
                  </a:solidFill>
                  <a:latin typeface="Calibri"/>
                  <a:ea typeface="Calibri"/>
                  <a:cs typeface="Calibri"/>
                  <a:sym typeface="Calibri"/>
                </a:rPr>
                <a:t>Converge</a:t>
              </a:r>
              <a:endParaRPr b="0" i="0" sz="2200" u="none" cap="none" strike="noStrike">
                <a:solidFill>
                  <a:schemeClr val="lt1"/>
                </a:solidFill>
                <a:latin typeface="Calibri"/>
                <a:ea typeface="Calibri"/>
                <a:cs typeface="Calibri"/>
                <a:sym typeface="Calibri"/>
              </a:endParaRPr>
            </a:p>
          </p:txBody>
        </p:sp>
        <p:sp>
          <p:nvSpPr>
            <p:cNvPr id="120" name="Google Shape;120;p16"/>
            <p:cNvSpPr/>
            <p:nvPr/>
          </p:nvSpPr>
          <p:spPr>
            <a:xfrm rot="10800000">
              <a:off x="3213560" y="5374315"/>
              <a:ext cx="536617" cy="682122"/>
            </a:xfrm>
            <a:prstGeom prst="rightArrow">
              <a:avLst>
                <a:gd fmla="val 60000" name="adj1"/>
                <a:gd fmla="val 50000" name="adj2"/>
              </a:avLst>
            </a:prstGeom>
            <a:solidFill>
              <a:schemeClr val="accent4"/>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1" name="Google Shape;121;p16"/>
            <p:cNvSpPr txBox="1"/>
            <p:nvPr/>
          </p:nvSpPr>
          <p:spPr>
            <a:xfrm>
              <a:off x="3374545" y="5510739"/>
              <a:ext cx="375632" cy="409274"/>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dk1"/>
                </a:buClr>
                <a:buSzPts val="1800"/>
                <a:buFont typeface="Calibri"/>
                <a:buNone/>
              </a:pPr>
              <a:r>
                <a:t/>
              </a:r>
              <a:endParaRPr b="0" i="0" sz="1800" u="none" cap="none" strike="noStrike">
                <a:solidFill>
                  <a:schemeClr val="lt1"/>
                </a:solidFill>
                <a:latin typeface="Calibri"/>
                <a:ea typeface="Calibri"/>
                <a:cs typeface="Calibri"/>
                <a:sym typeface="Calibri"/>
              </a:endParaRPr>
            </a:p>
          </p:txBody>
        </p:sp>
        <p:sp>
          <p:nvSpPr>
            <p:cNvPr id="122" name="Google Shape;122;p16"/>
            <p:cNvSpPr/>
            <p:nvPr/>
          </p:nvSpPr>
          <p:spPr>
            <a:xfrm>
              <a:off x="939336" y="4704825"/>
              <a:ext cx="2021102" cy="2021102"/>
            </a:xfrm>
            <a:prstGeom prst="ellipse">
              <a:avLst/>
            </a:prstGeom>
            <a:solidFill>
              <a:srgbClr val="4372C3"/>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3" name="Google Shape;123;p16"/>
            <p:cNvSpPr txBox="1"/>
            <p:nvPr/>
          </p:nvSpPr>
          <p:spPr>
            <a:xfrm>
              <a:off x="1235320" y="5000809"/>
              <a:ext cx="1429134" cy="1429134"/>
            </a:xfrm>
            <a:prstGeom prst="rect">
              <a:avLst/>
            </a:prstGeom>
            <a:noFill/>
            <a:ln>
              <a:noFill/>
            </a:ln>
          </p:spPr>
          <p:txBody>
            <a:bodyPr anchorCtr="0" anchor="ctr" bIns="27925" lIns="27925" spcFirstLastPara="1" rIns="27925" wrap="square" tIns="27925">
              <a:noAutofit/>
            </a:bodyPr>
            <a:lstStyle/>
            <a:p>
              <a:pPr indent="0" lvl="0" marL="0" marR="0" rtl="0" algn="ctr">
                <a:lnSpc>
                  <a:spcPct val="90000"/>
                </a:lnSpc>
                <a:spcBef>
                  <a:spcPts val="0"/>
                </a:spcBef>
                <a:spcAft>
                  <a:spcPts val="0"/>
                </a:spcAft>
                <a:buClr>
                  <a:schemeClr val="lt1"/>
                </a:buClr>
                <a:buSzPts val="2200"/>
                <a:buFont typeface="Calibri"/>
                <a:buNone/>
              </a:pPr>
              <a:r>
                <a:rPr b="0" i="0" lang="en-US" sz="2200" u="none" cap="none" strike="noStrike">
                  <a:solidFill>
                    <a:schemeClr val="lt1"/>
                  </a:solidFill>
                  <a:latin typeface="Calibri"/>
                  <a:ea typeface="Calibri"/>
                  <a:cs typeface="Calibri"/>
                  <a:sym typeface="Calibri"/>
                </a:rPr>
                <a:t>Prototype</a:t>
              </a:r>
              <a:endParaRPr b="0" i="0" sz="2200" u="none" cap="none" strike="noStrike">
                <a:solidFill>
                  <a:schemeClr val="lt1"/>
                </a:solidFill>
                <a:latin typeface="Calibri"/>
                <a:ea typeface="Calibri"/>
                <a:cs typeface="Calibri"/>
                <a:sym typeface="Calibri"/>
              </a:endParaRPr>
            </a:p>
          </p:txBody>
        </p:sp>
        <p:sp>
          <p:nvSpPr>
            <p:cNvPr id="124" name="Google Shape;124;p16"/>
            <p:cNvSpPr/>
            <p:nvPr/>
          </p:nvSpPr>
          <p:spPr>
            <a:xfrm rot="-6480000">
              <a:off x="1217556" y="3946202"/>
              <a:ext cx="536617" cy="682122"/>
            </a:xfrm>
            <a:prstGeom prst="rightArrow">
              <a:avLst>
                <a:gd fmla="val 60000" name="adj1"/>
                <a:gd fmla="val 50000" name="adj2"/>
              </a:avLst>
            </a:prstGeom>
            <a:solidFill>
              <a:srgbClr val="4372C3"/>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5" name="Google Shape;125;p16"/>
            <p:cNvSpPr txBox="1"/>
            <p:nvPr/>
          </p:nvSpPr>
          <p:spPr>
            <a:xfrm rot="4320000">
              <a:off x="1322922" y="4159179"/>
              <a:ext cx="375632" cy="409274"/>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dk1"/>
                </a:buClr>
                <a:buSzPts val="1800"/>
                <a:buFont typeface="Calibri"/>
                <a:buNone/>
              </a:pPr>
              <a:r>
                <a:t/>
              </a:r>
              <a:endParaRPr b="0" i="0" sz="1800" u="none" cap="none" strike="noStrike">
                <a:solidFill>
                  <a:schemeClr val="lt1"/>
                </a:solidFill>
                <a:latin typeface="Calibri"/>
                <a:ea typeface="Calibri"/>
                <a:cs typeface="Calibri"/>
                <a:sym typeface="Calibri"/>
              </a:endParaRPr>
            </a:p>
          </p:txBody>
        </p:sp>
        <p:sp>
          <p:nvSpPr>
            <p:cNvPr id="126" name="Google Shape;126;p16"/>
            <p:cNvSpPr/>
            <p:nvPr/>
          </p:nvSpPr>
          <p:spPr>
            <a:xfrm>
              <a:off x="1905" y="1819711"/>
              <a:ext cx="2021102" cy="2021102"/>
            </a:xfrm>
            <a:prstGeom prst="ellipse">
              <a:avLst/>
            </a:prstGeom>
            <a:solidFill>
              <a:schemeClr val="accent6"/>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7" name="Google Shape;127;p16"/>
            <p:cNvSpPr txBox="1"/>
            <p:nvPr/>
          </p:nvSpPr>
          <p:spPr>
            <a:xfrm>
              <a:off x="297889" y="2115695"/>
              <a:ext cx="1429134" cy="1429134"/>
            </a:xfrm>
            <a:prstGeom prst="rect">
              <a:avLst/>
            </a:prstGeom>
            <a:noFill/>
            <a:ln>
              <a:noFill/>
            </a:ln>
          </p:spPr>
          <p:txBody>
            <a:bodyPr anchorCtr="0" anchor="ctr" bIns="27925" lIns="27925" spcFirstLastPara="1" rIns="27925" wrap="square" tIns="27925">
              <a:noAutofit/>
            </a:bodyPr>
            <a:lstStyle/>
            <a:p>
              <a:pPr indent="0" lvl="0" marL="0" marR="0" rtl="0" algn="ctr">
                <a:lnSpc>
                  <a:spcPct val="90000"/>
                </a:lnSpc>
                <a:spcBef>
                  <a:spcPts val="0"/>
                </a:spcBef>
                <a:spcAft>
                  <a:spcPts val="0"/>
                </a:spcAft>
                <a:buClr>
                  <a:schemeClr val="lt1"/>
                </a:buClr>
                <a:buSzPts val="2200"/>
                <a:buFont typeface="Calibri"/>
                <a:buNone/>
              </a:pPr>
              <a:r>
                <a:rPr b="0" i="0" lang="en-US" sz="2200" u="none" cap="none" strike="noStrike">
                  <a:solidFill>
                    <a:schemeClr val="lt1"/>
                  </a:solidFill>
                  <a:latin typeface="Calibri"/>
                  <a:ea typeface="Calibri"/>
                  <a:cs typeface="Calibri"/>
                  <a:sym typeface="Calibri"/>
                </a:rPr>
                <a:t>Test</a:t>
              </a:r>
              <a:endParaRPr b="0" i="0" sz="2200" u="none" cap="none" strike="noStrike">
                <a:solidFill>
                  <a:schemeClr val="lt1"/>
                </a:solidFill>
                <a:latin typeface="Calibri"/>
                <a:ea typeface="Calibri"/>
                <a:cs typeface="Calibri"/>
                <a:sym typeface="Calibri"/>
              </a:endParaRPr>
            </a:p>
          </p:txBody>
        </p:sp>
        <p:sp>
          <p:nvSpPr>
            <p:cNvPr id="128" name="Google Shape;128;p16"/>
            <p:cNvSpPr/>
            <p:nvPr/>
          </p:nvSpPr>
          <p:spPr>
            <a:xfrm rot="-2160000">
              <a:off x="1958973" y="1606579"/>
              <a:ext cx="536617" cy="682122"/>
            </a:xfrm>
            <a:prstGeom prst="rightArrow">
              <a:avLst>
                <a:gd fmla="val 60000" name="adj1"/>
                <a:gd fmla="val 50000" name="adj2"/>
              </a:avLst>
            </a:prstGeom>
            <a:solidFill>
              <a:schemeClr val="accent6"/>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9" name="Google Shape;129;p16"/>
            <p:cNvSpPr txBox="1"/>
            <p:nvPr/>
          </p:nvSpPr>
          <p:spPr>
            <a:xfrm rot="-2160000">
              <a:off x="1974346" y="1790315"/>
              <a:ext cx="375632" cy="409274"/>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dk1"/>
                </a:buClr>
                <a:buSzPts val="1800"/>
                <a:buFont typeface="Calibri"/>
                <a:buNone/>
              </a:pPr>
              <a:r>
                <a:t/>
              </a:r>
              <a:endParaRPr b="0" i="0" sz="1800" u="none" cap="none" strike="noStrike">
                <a:solidFill>
                  <a:schemeClr val="lt1"/>
                </a:solidFill>
                <a:latin typeface="Calibri"/>
                <a:ea typeface="Calibri"/>
                <a:cs typeface="Calibri"/>
                <a:sym typeface="Calibri"/>
              </a:endParaRPr>
            </a:p>
          </p:txBody>
        </p:sp>
      </p:gr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5" name="Shape 505"/>
        <p:cNvGrpSpPr/>
        <p:nvPr/>
      </p:nvGrpSpPr>
      <p:grpSpPr>
        <a:xfrm>
          <a:off x="0" y="0"/>
          <a:ext cx="0" cy="0"/>
          <a:chOff x="0" y="0"/>
          <a:chExt cx="0" cy="0"/>
        </a:xfrm>
      </p:grpSpPr>
      <p:sp>
        <p:nvSpPr>
          <p:cNvPr id="506" name="Google Shape;506;p5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lang="en-US" sz="4000">
                <a:latin typeface="Times New Roman"/>
                <a:ea typeface="Times New Roman"/>
                <a:cs typeface="Times New Roman"/>
                <a:sym typeface="Times New Roman"/>
              </a:rPr>
              <a:t>Improve on</a:t>
            </a:r>
            <a:r>
              <a:rPr i="0" lang="en-US" sz="4000" u="none" cap="none" strike="noStrike">
                <a:solidFill>
                  <a:schemeClr val="dk1"/>
                </a:solidFill>
                <a:latin typeface="Times New Roman"/>
                <a:ea typeface="Times New Roman"/>
                <a:cs typeface="Times New Roman"/>
                <a:sym typeface="Times New Roman"/>
              </a:rPr>
              <a:t> 1 idea within 5 minutes – </a:t>
            </a:r>
            <a:r>
              <a:rPr lang="en-US" sz="4000">
                <a:latin typeface="Times New Roman"/>
                <a:ea typeface="Times New Roman"/>
                <a:cs typeface="Times New Roman"/>
                <a:sym typeface="Times New Roman"/>
              </a:rPr>
              <a:t>Brandon</a:t>
            </a:r>
            <a:endParaRPr i="0" sz="4000" u="none" cap="none" strike="noStrike">
              <a:solidFill>
                <a:schemeClr val="dk1"/>
              </a:solidFill>
              <a:latin typeface="Times New Roman"/>
              <a:ea typeface="Times New Roman"/>
              <a:cs typeface="Times New Roman"/>
              <a:sym typeface="Times New Roman"/>
            </a:endParaRPr>
          </a:p>
        </p:txBody>
      </p:sp>
      <p:sp>
        <p:nvSpPr>
          <p:cNvPr id="507" name="Google Shape;507;p52"/>
          <p:cNvSpPr txBox="1"/>
          <p:nvPr>
            <p:ph idx="1" type="body"/>
          </p:nvPr>
        </p:nvSpPr>
        <p:spPr>
          <a:xfrm>
            <a:off x="5985400" y="1825625"/>
            <a:ext cx="5368500" cy="4351500"/>
          </a:xfrm>
          <a:prstGeom prst="rect">
            <a:avLst/>
          </a:prstGeom>
          <a:noFill/>
          <a:ln>
            <a:noFill/>
          </a:ln>
        </p:spPr>
        <p:txBody>
          <a:bodyPr anchorCtr="0" anchor="ctr" bIns="45700" lIns="91425" spcFirstLastPara="1" rIns="91425" wrap="square" tIns="45700">
            <a:noAutofit/>
          </a:bodyPr>
          <a:lstStyle/>
          <a:p>
            <a:pPr indent="-355600" lvl="0" marL="457200" marR="0" rtl="0">
              <a:lnSpc>
                <a:spcPct val="90000"/>
              </a:lnSpc>
              <a:spcBef>
                <a:spcPts val="0"/>
              </a:spcBef>
              <a:spcAft>
                <a:spcPts val="0"/>
              </a:spcAft>
              <a:buClr>
                <a:srgbClr val="000000"/>
              </a:buClr>
              <a:buSzPts val="2000"/>
              <a:buFont typeface="Times New Roman"/>
              <a:buChar char="●"/>
            </a:pPr>
            <a:r>
              <a:rPr lang="en-US" sz="2000">
                <a:solidFill>
                  <a:srgbClr val="000000"/>
                </a:solidFill>
                <a:latin typeface="Times New Roman"/>
                <a:ea typeface="Times New Roman"/>
                <a:cs typeface="Times New Roman"/>
                <a:sym typeface="Times New Roman"/>
              </a:rPr>
              <a:t>Upon reviewing the criticisms from fellow teammates, more details were added to the ‘Additional Reporting’ screen, allowing the user to better describe the problem.</a:t>
            </a:r>
            <a:endParaRPr sz="2000">
              <a:solidFill>
                <a:srgbClr val="000000"/>
              </a:solidFill>
              <a:latin typeface="Times New Roman"/>
              <a:ea typeface="Times New Roman"/>
              <a:cs typeface="Times New Roman"/>
              <a:sym typeface="Times New Roman"/>
            </a:endParaRPr>
          </a:p>
          <a:p>
            <a:pPr indent="0" lvl="0" marL="0" marR="0" rtl="0">
              <a:lnSpc>
                <a:spcPct val="90000"/>
              </a:lnSpc>
              <a:spcBef>
                <a:spcPts val="0"/>
              </a:spcBef>
              <a:spcAft>
                <a:spcPts val="0"/>
              </a:spcAft>
              <a:buNone/>
            </a:pPr>
            <a:r>
              <a:t/>
            </a:r>
            <a:endParaRPr sz="2000">
              <a:solidFill>
                <a:srgbClr val="000000"/>
              </a:solidFill>
              <a:latin typeface="Times New Roman"/>
              <a:ea typeface="Times New Roman"/>
              <a:cs typeface="Times New Roman"/>
              <a:sym typeface="Times New Roman"/>
            </a:endParaRPr>
          </a:p>
          <a:p>
            <a:pPr indent="-355600" lvl="0" marL="457200" marR="0" rtl="0">
              <a:lnSpc>
                <a:spcPct val="90000"/>
              </a:lnSpc>
              <a:spcBef>
                <a:spcPts val="0"/>
              </a:spcBef>
              <a:spcAft>
                <a:spcPts val="0"/>
              </a:spcAft>
              <a:buClr>
                <a:srgbClr val="000000"/>
              </a:buClr>
              <a:buSzPts val="2000"/>
              <a:buFont typeface="Times New Roman"/>
              <a:buChar char="●"/>
            </a:pPr>
            <a:r>
              <a:rPr lang="en-US" sz="2000">
                <a:solidFill>
                  <a:srgbClr val="000000"/>
                </a:solidFill>
                <a:latin typeface="Times New Roman"/>
                <a:ea typeface="Times New Roman"/>
                <a:cs typeface="Times New Roman"/>
                <a:sym typeface="Times New Roman"/>
              </a:rPr>
              <a:t>A custom text field is also added to allow for a better description if the problem that has arisen does not fit into any of the given fields.</a:t>
            </a:r>
            <a:endParaRPr sz="2000">
              <a:solidFill>
                <a:srgbClr val="000000"/>
              </a:solidFill>
              <a:latin typeface="Times New Roman"/>
              <a:ea typeface="Times New Roman"/>
              <a:cs typeface="Times New Roman"/>
              <a:sym typeface="Times New Roman"/>
            </a:endParaRPr>
          </a:p>
          <a:p>
            <a:pPr indent="0" lvl="0" marL="0" marR="0" rtl="0">
              <a:lnSpc>
                <a:spcPct val="90000"/>
              </a:lnSpc>
              <a:spcBef>
                <a:spcPts val="0"/>
              </a:spcBef>
              <a:spcAft>
                <a:spcPts val="0"/>
              </a:spcAft>
              <a:buNone/>
            </a:pPr>
            <a:r>
              <a:rPr lang="en-US" sz="2000">
                <a:solidFill>
                  <a:srgbClr val="000000"/>
                </a:solidFill>
                <a:latin typeface="Times New Roman"/>
                <a:ea typeface="Times New Roman"/>
                <a:cs typeface="Times New Roman"/>
                <a:sym typeface="Times New Roman"/>
              </a:rPr>
              <a:t> </a:t>
            </a:r>
            <a:endParaRPr sz="2000">
              <a:solidFill>
                <a:srgbClr val="000000"/>
              </a:solidFill>
              <a:latin typeface="Times New Roman"/>
              <a:ea typeface="Times New Roman"/>
              <a:cs typeface="Times New Roman"/>
              <a:sym typeface="Times New Roman"/>
            </a:endParaRPr>
          </a:p>
          <a:p>
            <a:pPr indent="-355600" lvl="0" marL="457200" marR="0" rtl="0">
              <a:lnSpc>
                <a:spcPct val="90000"/>
              </a:lnSpc>
              <a:spcBef>
                <a:spcPts val="0"/>
              </a:spcBef>
              <a:spcAft>
                <a:spcPts val="0"/>
              </a:spcAft>
              <a:buClr>
                <a:srgbClr val="000000"/>
              </a:buClr>
              <a:buSzPts val="2000"/>
              <a:buFont typeface="Times New Roman"/>
              <a:buChar char="●"/>
            </a:pPr>
            <a:r>
              <a:rPr lang="en-US" sz="2000">
                <a:solidFill>
                  <a:srgbClr val="000000"/>
                </a:solidFill>
                <a:latin typeface="Times New Roman"/>
                <a:ea typeface="Times New Roman"/>
                <a:cs typeface="Times New Roman"/>
                <a:sym typeface="Times New Roman"/>
              </a:rPr>
              <a:t>Lastly, the user will be given the options to send or return to the main screen.</a:t>
            </a:r>
            <a:endParaRPr i="0" sz="2000" u="none" cap="none" strike="noStrike">
              <a:solidFill>
                <a:srgbClr val="000000"/>
              </a:solidFill>
              <a:latin typeface="Times New Roman"/>
              <a:ea typeface="Times New Roman"/>
              <a:cs typeface="Times New Roman"/>
              <a:sym typeface="Times New Roman"/>
            </a:endParaRPr>
          </a:p>
        </p:txBody>
      </p:sp>
      <p:pic>
        <p:nvPicPr>
          <p:cNvPr id="508" name="Google Shape;508;p52"/>
          <p:cNvPicPr preferRelativeResize="0"/>
          <p:nvPr/>
        </p:nvPicPr>
        <p:blipFill>
          <a:blip r:embed="rId3">
            <a:alphaModFix/>
          </a:blip>
          <a:stretch>
            <a:fillRect/>
          </a:stretch>
        </p:blipFill>
        <p:spPr>
          <a:xfrm>
            <a:off x="1706700" y="1572688"/>
            <a:ext cx="3637925" cy="485737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2" name="Shape 512"/>
        <p:cNvGrpSpPr/>
        <p:nvPr/>
      </p:nvGrpSpPr>
      <p:grpSpPr>
        <a:xfrm>
          <a:off x="0" y="0"/>
          <a:ext cx="0" cy="0"/>
          <a:chOff x="0" y="0"/>
          <a:chExt cx="0" cy="0"/>
        </a:xfrm>
      </p:grpSpPr>
      <p:sp>
        <p:nvSpPr>
          <p:cNvPr id="513" name="Google Shape;513;p5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lang="en-US" sz="4000">
                <a:latin typeface="Times New Roman"/>
                <a:ea typeface="Times New Roman"/>
                <a:cs typeface="Times New Roman"/>
                <a:sym typeface="Times New Roman"/>
              </a:rPr>
              <a:t>Improve</a:t>
            </a:r>
            <a:r>
              <a:rPr i="0" lang="en-US" sz="4000" u="none" cap="none" strike="noStrike">
                <a:solidFill>
                  <a:schemeClr val="dk1"/>
                </a:solidFill>
                <a:latin typeface="Times New Roman"/>
                <a:ea typeface="Times New Roman"/>
                <a:cs typeface="Times New Roman"/>
                <a:sym typeface="Times New Roman"/>
              </a:rPr>
              <a:t> on 1 </a:t>
            </a:r>
            <a:r>
              <a:rPr i="0" lang="en-US" sz="4000" u="none" cap="none" strike="noStrike">
                <a:solidFill>
                  <a:schemeClr val="dk1"/>
                </a:solidFill>
                <a:latin typeface="Times New Roman"/>
                <a:ea typeface="Times New Roman"/>
                <a:cs typeface="Times New Roman"/>
                <a:sym typeface="Times New Roman"/>
              </a:rPr>
              <a:t>idea within 5 minutes – </a:t>
            </a:r>
            <a:r>
              <a:rPr lang="en-US" sz="4000">
                <a:latin typeface="Times New Roman"/>
                <a:ea typeface="Times New Roman"/>
                <a:cs typeface="Times New Roman"/>
                <a:sym typeface="Times New Roman"/>
              </a:rPr>
              <a:t>Constant</a:t>
            </a:r>
            <a:endParaRPr i="0" sz="4000" u="none" cap="none" strike="noStrike">
              <a:solidFill>
                <a:schemeClr val="dk1"/>
              </a:solidFill>
              <a:latin typeface="Times New Roman"/>
              <a:ea typeface="Times New Roman"/>
              <a:cs typeface="Times New Roman"/>
              <a:sym typeface="Times New Roman"/>
            </a:endParaRPr>
          </a:p>
        </p:txBody>
      </p:sp>
      <p:sp>
        <p:nvSpPr>
          <p:cNvPr id="514" name="Google Shape;514;p53"/>
          <p:cNvSpPr txBox="1"/>
          <p:nvPr>
            <p:ph idx="1" type="body"/>
          </p:nvPr>
        </p:nvSpPr>
        <p:spPr>
          <a:xfrm>
            <a:off x="640800" y="1932875"/>
            <a:ext cx="6258000" cy="40359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lang="en-US" sz="2400">
                <a:solidFill>
                  <a:srgbClr val="000000"/>
                </a:solidFill>
                <a:latin typeface="Times New Roman"/>
                <a:ea typeface="Times New Roman"/>
                <a:cs typeface="Times New Roman"/>
                <a:sym typeface="Times New Roman"/>
              </a:rPr>
              <a:t>The previous iteration of the Hazards page had</a:t>
            </a:r>
            <a:endParaRPr sz="2400">
              <a:solidFill>
                <a:srgbClr val="000000"/>
              </a:solidFill>
              <a:latin typeface="Times New Roman"/>
              <a:ea typeface="Times New Roman"/>
              <a:cs typeface="Times New Roman"/>
              <a:sym typeface="Times New Roman"/>
            </a:endParaRPr>
          </a:p>
          <a:p>
            <a:pPr indent="0" lvl="0" marL="0" marR="0" rtl="0" algn="l">
              <a:lnSpc>
                <a:spcPct val="90000"/>
              </a:lnSpc>
              <a:spcBef>
                <a:spcPts val="0"/>
              </a:spcBef>
              <a:spcAft>
                <a:spcPts val="0"/>
              </a:spcAft>
              <a:buNone/>
            </a:pPr>
            <a:r>
              <a:rPr lang="en-US" sz="2400">
                <a:solidFill>
                  <a:srgbClr val="000000"/>
                </a:solidFill>
                <a:latin typeface="Times New Roman"/>
                <a:ea typeface="Times New Roman"/>
                <a:cs typeface="Times New Roman"/>
                <a:sym typeface="Times New Roman"/>
              </a:rPr>
              <a:t>very little features and was not descriptive enough. </a:t>
            </a:r>
            <a:endParaRPr sz="2400">
              <a:solidFill>
                <a:srgbClr val="000000"/>
              </a:solidFill>
              <a:latin typeface="Times New Roman"/>
              <a:ea typeface="Times New Roman"/>
              <a:cs typeface="Times New Roman"/>
              <a:sym typeface="Times New Roman"/>
            </a:endParaRPr>
          </a:p>
          <a:p>
            <a:pPr indent="0" lvl="0" marL="0" marR="0" rtl="0" algn="l">
              <a:lnSpc>
                <a:spcPct val="90000"/>
              </a:lnSpc>
              <a:spcBef>
                <a:spcPts val="0"/>
              </a:spcBef>
              <a:spcAft>
                <a:spcPts val="0"/>
              </a:spcAft>
              <a:buNone/>
            </a:pPr>
            <a:r>
              <a:t/>
            </a:r>
            <a:endParaRPr sz="2400">
              <a:solidFill>
                <a:srgbClr val="000000"/>
              </a:solidFill>
              <a:latin typeface="Times New Roman"/>
              <a:ea typeface="Times New Roman"/>
              <a:cs typeface="Times New Roman"/>
              <a:sym typeface="Times New Roman"/>
            </a:endParaRPr>
          </a:p>
          <a:p>
            <a:pPr indent="0" lvl="0" marL="0" marR="0" rtl="0" algn="l">
              <a:lnSpc>
                <a:spcPct val="90000"/>
              </a:lnSpc>
              <a:spcBef>
                <a:spcPts val="0"/>
              </a:spcBef>
              <a:spcAft>
                <a:spcPts val="0"/>
              </a:spcAft>
              <a:buNone/>
            </a:pPr>
            <a:r>
              <a:rPr lang="en-US" sz="2400">
                <a:solidFill>
                  <a:srgbClr val="000000"/>
                </a:solidFill>
                <a:latin typeface="Times New Roman"/>
                <a:ea typeface="Times New Roman"/>
                <a:cs typeface="Times New Roman"/>
                <a:sym typeface="Times New Roman"/>
              </a:rPr>
              <a:t>In order to improve on this a new layout was used. The method of resolving an issue was changed to just a tick box for easier confirmation. </a:t>
            </a:r>
            <a:endParaRPr sz="2400">
              <a:solidFill>
                <a:srgbClr val="000000"/>
              </a:solidFill>
              <a:latin typeface="Times New Roman"/>
              <a:ea typeface="Times New Roman"/>
              <a:cs typeface="Times New Roman"/>
              <a:sym typeface="Times New Roman"/>
            </a:endParaRPr>
          </a:p>
          <a:p>
            <a:pPr indent="0" lvl="0" marL="0" marR="0" rtl="0" algn="l">
              <a:lnSpc>
                <a:spcPct val="90000"/>
              </a:lnSpc>
              <a:spcBef>
                <a:spcPts val="0"/>
              </a:spcBef>
              <a:spcAft>
                <a:spcPts val="0"/>
              </a:spcAft>
              <a:buNone/>
            </a:pPr>
            <a:r>
              <a:t/>
            </a:r>
            <a:endParaRPr sz="2400">
              <a:solidFill>
                <a:srgbClr val="000000"/>
              </a:solidFill>
              <a:latin typeface="Times New Roman"/>
              <a:ea typeface="Times New Roman"/>
              <a:cs typeface="Times New Roman"/>
              <a:sym typeface="Times New Roman"/>
            </a:endParaRPr>
          </a:p>
          <a:p>
            <a:pPr indent="0" lvl="0" marL="0" marR="0" rtl="0" algn="l">
              <a:lnSpc>
                <a:spcPct val="90000"/>
              </a:lnSpc>
              <a:spcBef>
                <a:spcPts val="0"/>
              </a:spcBef>
              <a:spcAft>
                <a:spcPts val="0"/>
              </a:spcAft>
              <a:buNone/>
            </a:pPr>
            <a:r>
              <a:rPr lang="en-US" sz="2400">
                <a:solidFill>
                  <a:srgbClr val="000000"/>
                </a:solidFill>
                <a:latin typeface="Times New Roman"/>
                <a:ea typeface="Times New Roman"/>
                <a:cs typeface="Times New Roman"/>
                <a:sym typeface="Times New Roman"/>
              </a:rPr>
              <a:t>Code was used to quickly describe the issue at hand, and severity column was added to clearly alert people to how urgent the issue is. </a:t>
            </a:r>
            <a:endParaRPr sz="2400">
              <a:solidFill>
                <a:srgbClr val="000000"/>
              </a:solidFill>
              <a:latin typeface="Times New Roman"/>
              <a:ea typeface="Times New Roman"/>
              <a:cs typeface="Times New Roman"/>
              <a:sym typeface="Times New Roman"/>
            </a:endParaRPr>
          </a:p>
        </p:txBody>
      </p:sp>
      <p:pic>
        <p:nvPicPr>
          <p:cNvPr id="515" name="Google Shape;515;p53"/>
          <p:cNvPicPr preferRelativeResize="0"/>
          <p:nvPr/>
        </p:nvPicPr>
        <p:blipFill>
          <a:blip r:embed="rId3">
            <a:alphaModFix/>
          </a:blip>
          <a:stretch>
            <a:fillRect/>
          </a:stretch>
        </p:blipFill>
        <p:spPr>
          <a:xfrm>
            <a:off x="7144137" y="1367175"/>
            <a:ext cx="3875474" cy="5167299"/>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9" name="Shape 519"/>
        <p:cNvGrpSpPr/>
        <p:nvPr/>
      </p:nvGrpSpPr>
      <p:grpSpPr>
        <a:xfrm>
          <a:off x="0" y="0"/>
          <a:ext cx="0" cy="0"/>
          <a:chOff x="0" y="0"/>
          <a:chExt cx="0" cy="0"/>
        </a:xfrm>
      </p:grpSpPr>
      <p:sp>
        <p:nvSpPr>
          <p:cNvPr id="520" name="Google Shape;520;p5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lang="en-US" sz="4000">
                <a:latin typeface="Times New Roman"/>
                <a:ea typeface="Times New Roman"/>
                <a:cs typeface="Times New Roman"/>
                <a:sym typeface="Times New Roman"/>
              </a:rPr>
              <a:t>Improve on </a:t>
            </a:r>
            <a:r>
              <a:rPr i="0" lang="en-US" sz="4000" u="none" cap="none" strike="noStrike">
                <a:solidFill>
                  <a:schemeClr val="dk1"/>
                </a:solidFill>
                <a:latin typeface="Times New Roman"/>
                <a:ea typeface="Times New Roman"/>
                <a:cs typeface="Times New Roman"/>
                <a:sym typeface="Times New Roman"/>
              </a:rPr>
              <a:t>1 idea within 5 minutes – </a:t>
            </a:r>
            <a:r>
              <a:rPr lang="en-US" sz="4000">
                <a:latin typeface="Times New Roman"/>
                <a:ea typeface="Times New Roman"/>
                <a:cs typeface="Times New Roman"/>
                <a:sym typeface="Times New Roman"/>
              </a:rPr>
              <a:t>Uday</a:t>
            </a:r>
            <a:endParaRPr i="0" sz="4000" u="none" cap="none" strike="noStrike">
              <a:solidFill>
                <a:schemeClr val="dk1"/>
              </a:solidFill>
              <a:latin typeface="Times New Roman"/>
              <a:ea typeface="Times New Roman"/>
              <a:cs typeface="Times New Roman"/>
              <a:sym typeface="Times New Roman"/>
            </a:endParaRPr>
          </a:p>
        </p:txBody>
      </p:sp>
      <p:sp>
        <p:nvSpPr>
          <p:cNvPr id="521" name="Google Shape;521;p54"/>
          <p:cNvSpPr txBox="1"/>
          <p:nvPr>
            <p:ph idx="1" type="body"/>
          </p:nvPr>
        </p:nvSpPr>
        <p:spPr>
          <a:xfrm>
            <a:off x="1247225" y="1690700"/>
            <a:ext cx="4775700" cy="4351500"/>
          </a:xfrm>
          <a:prstGeom prst="rect">
            <a:avLst/>
          </a:prstGeom>
          <a:noFill/>
          <a:ln>
            <a:noFill/>
          </a:ln>
        </p:spPr>
        <p:txBody>
          <a:bodyPr anchorCtr="0" anchor="t" bIns="45700" lIns="91425" spcFirstLastPara="1" rIns="91425" wrap="square" tIns="45700">
            <a:noAutofit/>
          </a:bodyPr>
          <a:lstStyle/>
          <a:p>
            <a:pPr indent="-355600" lvl="0" marL="457200" marR="0" rtl="0" algn="l">
              <a:lnSpc>
                <a:spcPct val="90000"/>
              </a:lnSpc>
              <a:spcBef>
                <a:spcPts val="0"/>
              </a:spcBef>
              <a:spcAft>
                <a:spcPts val="0"/>
              </a:spcAft>
              <a:buClr>
                <a:srgbClr val="000000"/>
              </a:buClr>
              <a:buSzPts val="2000"/>
              <a:buFont typeface="Times New Roman"/>
              <a:buChar char="●"/>
            </a:pPr>
            <a:r>
              <a:rPr lang="en-US" sz="2000">
                <a:solidFill>
                  <a:srgbClr val="000000"/>
                </a:solidFill>
                <a:latin typeface="Times New Roman"/>
                <a:ea typeface="Times New Roman"/>
                <a:cs typeface="Times New Roman"/>
                <a:sym typeface="Times New Roman"/>
              </a:rPr>
              <a:t>The initial design was missing a coherent page that will supplement all the features in the application. This was implemented using the menu page.</a:t>
            </a:r>
            <a:endParaRPr sz="2000">
              <a:solidFill>
                <a:srgbClr val="000000"/>
              </a:solidFill>
              <a:latin typeface="Times New Roman"/>
              <a:ea typeface="Times New Roman"/>
              <a:cs typeface="Times New Roman"/>
              <a:sym typeface="Times New Roman"/>
            </a:endParaRPr>
          </a:p>
          <a:p>
            <a:pPr indent="0" lvl="0" marL="0" marR="0" rtl="0" algn="l">
              <a:lnSpc>
                <a:spcPct val="90000"/>
              </a:lnSpc>
              <a:spcBef>
                <a:spcPts val="0"/>
              </a:spcBef>
              <a:spcAft>
                <a:spcPts val="0"/>
              </a:spcAft>
              <a:buNone/>
            </a:pPr>
            <a:r>
              <a:t/>
            </a:r>
            <a:endParaRPr sz="2000">
              <a:solidFill>
                <a:srgbClr val="000000"/>
              </a:solidFill>
              <a:latin typeface="Times New Roman"/>
              <a:ea typeface="Times New Roman"/>
              <a:cs typeface="Times New Roman"/>
              <a:sym typeface="Times New Roman"/>
            </a:endParaRPr>
          </a:p>
          <a:p>
            <a:pPr indent="-355600" lvl="0" marL="457200" marR="0" rtl="0" algn="l">
              <a:lnSpc>
                <a:spcPct val="90000"/>
              </a:lnSpc>
              <a:spcBef>
                <a:spcPts val="0"/>
              </a:spcBef>
              <a:spcAft>
                <a:spcPts val="0"/>
              </a:spcAft>
              <a:buClr>
                <a:srgbClr val="000000"/>
              </a:buClr>
              <a:buSzPts val="2000"/>
              <a:buFont typeface="Times New Roman"/>
              <a:buChar char="●"/>
            </a:pPr>
            <a:r>
              <a:rPr lang="en-US" sz="2000">
                <a:solidFill>
                  <a:srgbClr val="000000"/>
                </a:solidFill>
                <a:latin typeface="Times New Roman"/>
                <a:ea typeface="Times New Roman"/>
                <a:cs typeface="Times New Roman"/>
                <a:sym typeface="Times New Roman"/>
              </a:rPr>
              <a:t>The menu button can be incorporated at the top of each page for easy access.</a:t>
            </a:r>
            <a:endParaRPr sz="2000">
              <a:solidFill>
                <a:srgbClr val="000000"/>
              </a:solidFill>
              <a:latin typeface="Times New Roman"/>
              <a:ea typeface="Times New Roman"/>
              <a:cs typeface="Times New Roman"/>
              <a:sym typeface="Times New Roman"/>
            </a:endParaRPr>
          </a:p>
          <a:p>
            <a:pPr indent="0" lvl="0" marL="0" marR="0" rtl="0" algn="l">
              <a:lnSpc>
                <a:spcPct val="90000"/>
              </a:lnSpc>
              <a:spcBef>
                <a:spcPts val="0"/>
              </a:spcBef>
              <a:spcAft>
                <a:spcPts val="0"/>
              </a:spcAft>
              <a:buNone/>
            </a:pPr>
            <a:r>
              <a:t/>
            </a:r>
            <a:endParaRPr sz="2000">
              <a:solidFill>
                <a:srgbClr val="000000"/>
              </a:solidFill>
              <a:latin typeface="Times New Roman"/>
              <a:ea typeface="Times New Roman"/>
              <a:cs typeface="Times New Roman"/>
              <a:sym typeface="Times New Roman"/>
            </a:endParaRPr>
          </a:p>
          <a:p>
            <a:pPr indent="-355600" lvl="0" marL="457200" marR="0" rtl="0" algn="l">
              <a:lnSpc>
                <a:spcPct val="90000"/>
              </a:lnSpc>
              <a:spcBef>
                <a:spcPts val="0"/>
              </a:spcBef>
              <a:spcAft>
                <a:spcPts val="0"/>
              </a:spcAft>
              <a:buClr>
                <a:srgbClr val="000000"/>
              </a:buClr>
              <a:buSzPts val="2000"/>
              <a:buFont typeface="Times New Roman"/>
              <a:buChar char="●"/>
            </a:pPr>
            <a:r>
              <a:rPr lang="en-US" sz="2000">
                <a:solidFill>
                  <a:srgbClr val="000000"/>
                </a:solidFill>
                <a:latin typeface="Times New Roman"/>
                <a:ea typeface="Times New Roman"/>
                <a:cs typeface="Times New Roman"/>
                <a:sym typeface="Times New Roman"/>
              </a:rPr>
              <a:t>The page allows the user a one click access to the live feed, thermal feed and also check and update the object status.</a:t>
            </a:r>
            <a:endParaRPr sz="2000">
              <a:solidFill>
                <a:srgbClr val="000000"/>
              </a:solidFill>
              <a:latin typeface="Times New Roman"/>
              <a:ea typeface="Times New Roman"/>
              <a:cs typeface="Times New Roman"/>
              <a:sym typeface="Times New Roman"/>
            </a:endParaRPr>
          </a:p>
          <a:p>
            <a:pPr indent="0" lvl="0" marL="0" marR="0" rtl="0" algn="l">
              <a:lnSpc>
                <a:spcPct val="90000"/>
              </a:lnSpc>
              <a:spcBef>
                <a:spcPts val="0"/>
              </a:spcBef>
              <a:spcAft>
                <a:spcPts val="0"/>
              </a:spcAft>
              <a:buNone/>
            </a:pPr>
            <a:r>
              <a:t/>
            </a:r>
            <a:endParaRPr sz="2000">
              <a:solidFill>
                <a:srgbClr val="000000"/>
              </a:solidFill>
              <a:latin typeface="Times New Roman"/>
              <a:ea typeface="Times New Roman"/>
              <a:cs typeface="Times New Roman"/>
              <a:sym typeface="Times New Roman"/>
            </a:endParaRPr>
          </a:p>
          <a:p>
            <a:pPr indent="-355600" lvl="0" marL="457200" marR="0" rtl="0" algn="l">
              <a:lnSpc>
                <a:spcPct val="90000"/>
              </a:lnSpc>
              <a:spcBef>
                <a:spcPts val="0"/>
              </a:spcBef>
              <a:spcAft>
                <a:spcPts val="0"/>
              </a:spcAft>
              <a:buClr>
                <a:srgbClr val="000000"/>
              </a:buClr>
              <a:buSzPts val="2000"/>
              <a:buFont typeface="Times New Roman"/>
              <a:buChar char="●"/>
            </a:pPr>
            <a:r>
              <a:rPr lang="en-US" sz="2000">
                <a:solidFill>
                  <a:srgbClr val="000000"/>
                </a:solidFill>
                <a:latin typeface="Times New Roman"/>
                <a:ea typeface="Times New Roman"/>
                <a:cs typeface="Times New Roman"/>
                <a:sym typeface="Times New Roman"/>
              </a:rPr>
              <a:t>The page also contains an alerts option that notifies the user of any emergent issues.</a:t>
            </a:r>
            <a:endParaRPr sz="2000">
              <a:solidFill>
                <a:srgbClr val="000000"/>
              </a:solidFill>
              <a:latin typeface="Times New Roman"/>
              <a:ea typeface="Times New Roman"/>
              <a:cs typeface="Times New Roman"/>
              <a:sym typeface="Times New Roman"/>
            </a:endParaRPr>
          </a:p>
          <a:p>
            <a:pPr indent="0" lvl="0" marL="0" marR="0" rtl="0" algn="l">
              <a:lnSpc>
                <a:spcPct val="90000"/>
              </a:lnSpc>
              <a:spcBef>
                <a:spcPts val="0"/>
              </a:spcBef>
              <a:spcAft>
                <a:spcPts val="0"/>
              </a:spcAft>
              <a:buNone/>
            </a:pPr>
            <a:r>
              <a:t/>
            </a:r>
            <a:endParaRPr>
              <a:solidFill>
                <a:srgbClr val="000000"/>
              </a:solidFill>
            </a:endParaRPr>
          </a:p>
        </p:txBody>
      </p:sp>
      <p:pic>
        <p:nvPicPr>
          <p:cNvPr id="522" name="Google Shape;522;p54"/>
          <p:cNvPicPr preferRelativeResize="0"/>
          <p:nvPr/>
        </p:nvPicPr>
        <p:blipFill>
          <a:blip r:embed="rId3">
            <a:alphaModFix/>
          </a:blip>
          <a:stretch>
            <a:fillRect/>
          </a:stretch>
        </p:blipFill>
        <p:spPr>
          <a:xfrm>
            <a:off x="7228925" y="1529213"/>
            <a:ext cx="3444005" cy="4862512"/>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6" name="Shape 526"/>
        <p:cNvGrpSpPr/>
        <p:nvPr/>
      </p:nvGrpSpPr>
      <p:grpSpPr>
        <a:xfrm>
          <a:off x="0" y="0"/>
          <a:ext cx="0" cy="0"/>
          <a:chOff x="0" y="0"/>
          <a:chExt cx="0" cy="0"/>
        </a:xfrm>
      </p:grpSpPr>
      <p:sp>
        <p:nvSpPr>
          <p:cNvPr id="527" name="Google Shape;527;p55"/>
          <p:cNvSpPr/>
          <p:nvPr/>
        </p:nvSpPr>
        <p:spPr>
          <a:xfrm rot="-10254585">
            <a:off x="4306241" y="-69547"/>
            <a:ext cx="5623819" cy="6800060"/>
          </a:xfrm>
          <a:prstGeom prst="rtTriangle">
            <a:avLst/>
          </a:prstGeom>
          <a:solidFill>
            <a:schemeClr val="accent1">
              <a:alpha val="24705"/>
            </a:schemeClr>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28" name="Google Shape;528;p55"/>
          <p:cNvSpPr/>
          <p:nvPr/>
        </p:nvSpPr>
        <p:spPr>
          <a:xfrm rot="725986">
            <a:off x="2829982" y="-841795"/>
            <a:ext cx="7168765" cy="7851756"/>
          </a:xfrm>
          <a:prstGeom prst="rtTriangle">
            <a:avLst/>
          </a:prstGeom>
          <a:solidFill>
            <a:srgbClr val="FFFF00">
              <a:alpha val="24705"/>
            </a:srgbClr>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529" name="Google Shape;529;p55"/>
          <p:cNvGrpSpPr/>
          <p:nvPr/>
        </p:nvGrpSpPr>
        <p:grpSpPr>
          <a:xfrm>
            <a:off x="2930369" y="3282"/>
            <a:ext cx="6840378" cy="6755976"/>
            <a:chOff x="46492" y="3282"/>
            <a:chExt cx="6840378" cy="6755976"/>
          </a:xfrm>
        </p:grpSpPr>
        <p:sp>
          <p:nvSpPr>
            <p:cNvPr id="530" name="Google Shape;530;p55"/>
            <p:cNvSpPr/>
            <p:nvPr/>
          </p:nvSpPr>
          <p:spPr>
            <a:xfrm>
              <a:off x="2824295" y="3282"/>
              <a:ext cx="1284771" cy="1284771"/>
            </a:xfrm>
            <a:prstGeom prst="ellipse">
              <a:avLst/>
            </a:prstGeom>
            <a:solidFill>
              <a:srgbClr val="7F7F7F"/>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31" name="Google Shape;531;p55"/>
            <p:cNvSpPr txBox="1"/>
            <p:nvPr/>
          </p:nvSpPr>
          <p:spPr>
            <a:xfrm>
              <a:off x="3012445" y="191432"/>
              <a:ext cx="908471" cy="908471"/>
            </a:xfrm>
            <a:prstGeom prst="rect">
              <a:avLst/>
            </a:prstGeom>
            <a:noFill/>
            <a:ln>
              <a:noFill/>
            </a:ln>
          </p:spPr>
          <p:txBody>
            <a:bodyPr anchorCtr="0" anchor="ctr" bIns="17775" lIns="17775" spcFirstLastPara="1" rIns="17775" wrap="square" tIns="17775">
              <a:noAutofit/>
            </a:bodyPr>
            <a:lstStyle/>
            <a:p>
              <a:pPr indent="0" lvl="0" marL="0" marR="0" rtl="0" algn="ctr">
                <a:lnSpc>
                  <a:spcPct val="90000"/>
                </a:lnSpc>
                <a:spcBef>
                  <a:spcPts val="0"/>
                </a:spcBef>
                <a:spcAft>
                  <a:spcPts val="0"/>
                </a:spcAft>
                <a:buClr>
                  <a:schemeClr val="lt1"/>
                </a:buClr>
                <a:buSzPts val="1400"/>
                <a:buFont typeface="Calibri"/>
                <a:buNone/>
              </a:pPr>
              <a:r>
                <a:rPr lang="en-US" sz="1400">
                  <a:solidFill>
                    <a:schemeClr val="lt1"/>
                  </a:solidFill>
                  <a:latin typeface="Calibri"/>
                  <a:ea typeface="Calibri"/>
                  <a:cs typeface="Calibri"/>
                  <a:sym typeface="Calibri"/>
                </a:rPr>
                <a:t>Understand</a:t>
              </a:r>
              <a:endParaRPr sz="1400">
                <a:solidFill>
                  <a:schemeClr val="lt1"/>
                </a:solidFill>
                <a:latin typeface="Calibri"/>
                <a:ea typeface="Calibri"/>
                <a:cs typeface="Calibri"/>
                <a:sym typeface="Calibri"/>
              </a:endParaRPr>
            </a:p>
          </p:txBody>
        </p:sp>
        <p:sp>
          <p:nvSpPr>
            <p:cNvPr id="532" name="Google Shape;532;p55"/>
            <p:cNvSpPr/>
            <p:nvPr/>
          </p:nvSpPr>
          <p:spPr>
            <a:xfrm rot="1200000">
              <a:off x="4193298" y="755509"/>
              <a:ext cx="341675" cy="433610"/>
            </a:xfrm>
            <a:prstGeom prst="rightArrow">
              <a:avLst>
                <a:gd fmla="val 60000" name="adj1"/>
                <a:gd fmla="val 50000" name="adj2"/>
              </a:avLst>
            </a:prstGeom>
            <a:solidFill>
              <a:srgbClr val="7F7F7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33" name="Google Shape;533;p55"/>
            <p:cNvSpPr txBox="1"/>
            <p:nvPr/>
          </p:nvSpPr>
          <p:spPr>
            <a:xfrm rot="1200000">
              <a:off x="4196389" y="824702"/>
              <a:ext cx="239173" cy="260166"/>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dk1"/>
                </a:buClr>
                <a:buSzPts val="1200"/>
                <a:buFont typeface="Calibri"/>
                <a:buNone/>
              </a:pPr>
              <a:r>
                <a:t/>
              </a:r>
              <a:endParaRPr sz="1200">
                <a:solidFill>
                  <a:schemeClr val="lt1"/>
                </a:solidFill>
                <a:latin typeface="Calibri"/>
                <a:ea typeface="Calibri"/>
                <a:cs typeface="Calibri"/>
                <a:sym typeface="Calibri"/>
              </a:endParaRPr>
            </a:p>
          </p:txBody>
        </p:sp>
        <p:sp>
          <p:nvSpPr>
            <p:cNvPr id="534" name="Google Shape;534;p55"/>
            <p:cNvSpPr/>
            <p:nvPr/>
          </p:nvSpPr>
          <p:spPr>
            <a:xfrm>
              <a:off x="4637378" y="663190"/>
              <a:ext cx="1284771" cy="1284771"/>
            </a:xfrm>
            <a:prstGeom prst="ellipse">
              <a:avLst/>
            </a:prstGeom>
            <a:solidFill>
              <a:srgbClr val="7F7F7F"/>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35" name="Google Shape;535;p55"/>
            <p:cNvSpPr txBox="1"/>
            <p:nvPr/>
          </p:nvSpPr>
          <p:spPr>
            <a:xfrm>
              <a:off x="4825528" y="851340"/>
              <a:ext cx="908471" cy="908471"/>
            </a:xfrm>
            <a:prstGeom prst="rect">
              <a:avLst/>
            </a:prstGeom>
            <a:noFill/>
            <a:ln>
              <a:noFill/>
            </a:ln>
          </p:spPr>
          <p:txBody>
            <a:bodyPr anchorCtr="0" anchor="ctr" bIns="17775" lIns="17775" spcFirstLastPara="1" rIns="17775" wrap="square" tIns="17775">
              <a:noAutofit/>
            </a:bodyPr>
            <a:lstStyle/>
            <a:p>
              <a:pPr indent="0" lvl="0" marL="0" marR="0" rtl="0" algn="ctr">
                <a:lnSpc>
                  <a:spcPct val="90000"/>
                </a:lnSpc>
                <a:spcBef>
                  <a:spcPts val="0"/>
                </a:spcBef>
                <a:spcAft>
                  <a:spcPts val="0"/>
                </a:spcAft>
                <a:buClr>
                  <a:schemeClr val="lt1"/>
                </a:buClr>
                <a:buSzPts val="1400"/>
                <a:buFont typeface="Calibri"/>
                <a:buNone/>
              </a:pPr>
              <a:r>
                <a:rPr lang="en-US" sz="1400">
                  <a:solidFill>
                    <a:schemeClr val="lt1"/>
                  </a:solidFill>
                  <a:latin typeface="Calibri"/>
                  <a:ea typeface="Calibri"/>
                  <a:cs typeface="Calibri"/>
                  <a:sym typeface="Calibri"/>
                </a:rPr>
                <a:t>Diverge</a:t>
              </a:r>
              <a:endParaRPr sz="1400">
                <a:solidFill>
                  <a:schemeClr val="lt1"/>
                </a:solidFill>
                <a:latin typeface="Calibri"/>
                <a:ea typeface="Calibri"/>
                <a:cs typeface="Calibri"/>
                <a:sym typeface="Calibri"/>
              </a:endParaRPr>
            </a:p>
          </p:txBody>
        </p:sp>
        <p:sp>
          <p:nvSpPr>
            <p:cNvPr id="536" name="Google Shape;536;p55"/>
            <p:cNvSpPr/>
            <p:nvPr/>
          </p:nvSpPr>
          <p:spPr>
            <a:xfrm rot="3600000">
              <a:off x="5586451" y="1915869"/>
              <a:ext cx="341675" cy="433610"/>
            </a:xfrm>
            <a:prstGeom prst="rightArrow">
              <a:avLst>
                <a:gd fmla="val 60000" name="adj1"/>
                <a:gd fmla="val 50000" name="adj2"/>
              </a:avLst>
            </a:prstGeom>
            <a:solidFill>
              <a:srgbClr val="7F7F7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37" name="Google Shape;537;p55"/>
            <p:cNvSpPr txBox="1"/>
            <p:nvPr/>
          </p:nvSpPr>
          <p:spPr>
            <a:xfrm rot="3600000">
              <a:off x="5612077" y="1958206"/>
              <a:ext cx="239173" cy="260166"/>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dk1"/>
                </a:buClr>
                <a:buSzPts val="1200"/>
                <a:buFont typeface="Calibri"/>
                <a:buNone/>
              </a:pPr>
              <a:r>
                <a:t/>
              </a:r>
              <a:endParaRPr sz="1200">
                <a:solidFill>
                  <a:schemeClr val="lt1"/>
                </a:solidFill>
                <a:latin typeface="Calibri"/>
                <a:ea typeface="Calibri"/>
                <a:cs typeface="Calibri"/>
                <a:sym typeface="Calibri"/>
              </a:endParaRPr>
            </a:p>
          </p:txBody>
        </p:sp>
        <p:sp>
          <p:nvSpPr>
            <p:cNvPr id="538" name="Google Shape;538;p55"/>
            <p:cNvSpPr/>
            <p:nvPr/>
          </p:nvSpPr>
          <p:spPr>
            <a:xfrm>
              <a:off x="5602099" y="2334136"/>
              <a:ext cx="1284771" cy="1284771"/>
            </a:xfrm>
            <a:prstGeom prst="ellipse">
              <a:avLst/>
            </a:prstGeom>
            <a:solidFill>
              <a:schemeClr val="accent4"/>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39" name="Google Shape;539;p55"/>
            <p:cNvSpPr txBox="1"/>
            <p:nvPr/>
          </p:nvSpPr>
          <p:spPr>
            <a:xfrm>
              <a:off x="5790249" y="2522286"/>
              <a:ext cx="908471" cy="908471"/>
            </a:xfrm>
            <a:prstGeom prst="rect">
              <a:avLst/>
            </a:prstGeom>
            <a:noFill/>
            <a:ln>
              <a:noFill/>
            </a:ln>
          </p:spPr>
          <p:txBody>
            <a:bodyPr anchorCtr="0" anchor="ctr" bIns="17775" lIns="17775" spcFirstLastPara="1" rIns="17775" wrap="square" tIns="17775">
              <a:noAutofit/>
            </a:bodyPr>
            <a:lstStyle/>
            <a:p>
              <a:pPr indent="0" lvl="0" marL="0" marR="0" rtl="0" algn="ctr">
                <a:lnSpc>
                  <a:spcPct val="90000"/>
                </a:lnSpc>
                <a:spcBef>
                  <a:spcPts val="0"/>
                </a:spcBef>
                <a:spcAft>
                  <a:spcPts val="0"/>
                </a:spcAft>
                <a:buClr>
                  <a:schemeClr val="lt1"/>
                </a:buClr>
                <a:buSzPts val="1400"/>
                <a:buFont typeface="Calibri"/>
                <a:buNone/>
              </a:pPr>
              <a:r>
                <a:rPr lang="en-US" sz="1400">
                  <a:solidFill>
                    <a:schemeClr val="lt1"/>
                  </a:solidFill>
                  <a:latin typeface="Calibri"/>
                  <a:ea typeface="Calibri"/>
                  <a:cs typeface="Calibri"/>
                  <a:sym typeface="Calibri"/>
                </a:rPr>
                <a:t>Converge</a:t>
              </a:r>
              <a:endParaRPr sz="1400">
                <a:solidFill>
                  <a:schemeClr val="lt1"/>
                </a:solidFill>
                <a:latin typeface="Calibri"/>
                <a:ea typeface="Calibri"/>
                <a:cs typeface="Calibri"/>
                <a:sym typeface="Calibri"/>
              </a:endParaRPr>
            </a:p>
          </p:txBody>
        </p:sp>
        <p:sp>
          <p:nvSpPr>
            <p:cNvPr id="540" name="Google Shape;540;p55"/>
            <p:cNvSpPr/>
            <p:nvPr/>
          </p:nvSpPr>
          <p:spPr>
            <a:xfrm rot="6000000">
              <a:off x="5907804" y="3700258"/>
              <a:ext cx="341675" cy="433610"/>
            </a:xfrm>
            <a:prstGeom prst="rightArrow">
              <a:avLst>
                <a:gd fmla="val 60000" name="adj1"/>
                <a:gd fmla="val 50000" name="adj2"/>
              </a:avLst>
            </a:prstGeom>
            <a:solidFill>
              <a:srgbClr val="7F7F7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41" name="Google Shape;541;p55"/>
            <p:cNvSpPr txBox="1"/>
            <p:nvPr/>
          </p:nvSpPr>
          <p:spPr>
            <a:xfrm rot="-4800000">
              <a:off x="5967955" y="3736508"/>
              <a:ext cx="239173" cy="260166"/>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dk1"/>
                </a:buClr>
                <a:buSzPts val="1200"/>
                <a:buFont typeface="Calibri"/>
                <a:buNone/>
              </a:pPr>
              <a:r>
                <a:t/>
              </a:r>
              <a:endParaRPr sz="1200">
                <a:solidFill>
                  <a:schemeClr val="lt1"/>
                </a:solidFill>
                <a:latin typeface="Calibri"/>
                <a:ea typeface="Calibri"/>
                <a:cs typeface="Calibri"/>
                <a:sym typeface="Calibri"/>
              </a:endParaRPr>
            </a:p>
          </p:txBody>
        </p:sp>
        <p:sp>
          <p:nvSpPr>
            <p:cNvPr id="542" name="Google Shape;542;p55"/>
            <p:cNvSpPr/>
            <p:nvPr/>
          </p:nvSpPr>
          <p:spPr>
            <a:xfrm>
              <a:off x="5267055" y="4234266"/>
              <a:ext cx="1284771" cy="1284771"/>
            </a:xfrm>
            <a:prstGeom prst="ellipse">
              <a:avLst/>
            </a:prstGeom>
            <a:solidFill>
              <a:srgbClr val="7F7F7F"/>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43" name="Google Shape;543;p55"/>
            <p:cNvSpPr txBox="1"/>
            <p:nvPr/>
          </p:nvSpPr>
          <p:spPr>
            <a:xfrm>
              <a:off x="5455205" y="4422416"/>
              <a:ext cx="908471" cy="908471"/>
            </a:xfrm>
            <a:prstGeom prst="rect">
              <a:avLst/>
            </a:prstGeom>
            <a:noFill/>
            <a:ln>
              <a:noFill/>
            </a:ln>
          </p:spPr>
          <p:txBody>
            <a:bodyPr anchorCtr="0" anchor="ctr" bIns="17775" lIns="17775" spcFirstLastPara="1" rIns="17775" wrap="square" tIns="17775">
              <a:noAutofit/>
            </a:bodyPr>
            <a:lstStyle/>
            <a:p>
              <a:pPr indent="0" lvl="0" marL="0" marR="0" rtl="0" algn="ctr">
                <a:lnSpc>
                  <a:spcPct val="90000"/>
                </a:lnSpc>
                <a:spcBef>
                  <a:spcPts val="0"/>
                </a:spcBef>
                <a:spcAft>
                  <a:spcPts val="0"/>
                </a:spcAft>
                <a:buClr>
                  <a:schemeClr val="lt1"/>
                </a:buClr>
                <a:buSzPts val="1400"/>
                <a:buFont typeface="Calibri"/>
                <a:buNone/>
              </a:pPr>
              <a:r>
                <a:rPr lang="en-US" sz="1400">
                  <a:solidFill>
                    <a:schemeClr val="lt1"/>
                  </a:solidFill>
                  <a:latin typeface="Calibri"/>
                  <a:ea typeface="Calibri"/>
                  <a:cs typeface="Calibri"/>
                  <a:sym typeface="Calibri"/>
                </a:rPr>
                <a:t>Reflect</a:t>
              </a:r>
              <a:endParaRPr sz="1400">
                <a:solidFill>
                  <a:schemeClr val="lt1"/>
                </a:solidFill>
                <a:latin typeface="Calibri"/>
                <a:ea typeface="Calibri"/>
                <a:cs typeface="Calibri"/>
                <a:sym typeface="Calibri"/>
              </a:endParaRPr>
            </a:p>
          </p:txBody>
        </p:sp>
        <p:sp>
          <p:nvSpPr>
            <p:cNvPr id="544" name="Google Shape;544;p55"/>
            <p:cNvSpPr/>
            <p:nvPr/>
          </p:nvSpPr>
          <p:spPr>
            <a:xfrm rot="8400000">
              <a:off x="5006991" y="5273741"/>
              <a:ext cx="341675" cy="433610"/>
            </a:xfrm>
            <a:prstGeom prst="rightArrow">
              <a:avLst>
                <a:gd fmla="val 60000" name="adj1"/>
                <a:gd fmla="val 50000" name="adj2"/>
              </a:avLst>
            </a:prstGeom>
            <a:solidFill>
              <a:srgbClr val="7F7F7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45" name="Google Shape;545;p55"/>
            <p:cNvSpPr txBox="1"/>
            <p:nvPr/>
          </p:nvSpPr>
          <p:spPr>
            <a:xfrm rot="-2400000">
              <a:off x="5097503" y="5327519"/>
              <a:ext cx="239173" cy="260166"/>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dk1"/>
                </a:buClr>
                <a:buSzPts val="1200"/>
                <a:buFont typeface="Calibri"/>
                <a:buNone/>
              </a:pPr>
              <a:r>
                <a:t/>
              </a:r>
              <a:endParaRPr sz="1200">
                <a:solidFill>
                  <a:schemeClr val="lt1"/>
                </a:solidFill>
                <a:latin typeface="Calibri"/>
                <a:ea typeface="Calibri"/>
                <a:cs typeface="Calibri"/>
                <a:sym typeface="Calibri"/>
              </a:endParaRPr>
            </a:p>
          </p:txBody>
        </p:sp>
        <p:sp>
          <p:nvSpPr>
            <p:cNvPr id="546" name="Google Shape;546;p55"/>
            <p:cNvSpPr/>
            <p:nvPr/>
          </p:nvSpPr>
          <p:spPr>
            <a:xfrm>
              <a:off x="3789017" y="5474487"/>
              <a:ext cx="1284771" cy="1284771"/>
            </a:xfrm>
            <a:prstGeom prst="ellipse">
              <a:avLst/>
            </a:prstGeom>
            <a:solidFill>
              <a:srgbClr val="7F7F7F"/>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47" name="Google Shape;547;p55"/>
            <p:cNvSpPr txBox="1"/>
            <p:nvPr/>
          </p:nvSpPr>
          <p:spPr>
            <a:xfrm>
              <a:off x="3977167" y="5662637"/>
              <a:ext cx="908471" cy="908471"/>
            </a:xfrm>
            <a:prstGeom prst="rect">
              <a:avLst/>
            </a:prstGeom>
            <a:noFill/>
            <a:ln>
              <a:noFill/>
            </a:ln>
          </p:spPr>
          <p:txBody>
            <a:bodyPr anchorCtr="0" anchor="ctr" bIns="17775" lIns="17775" spcFirstLastPara="1" rIns="17775" wrap="square" tIns="17775">
              <a:noAutofit/>
            </a:bodyPr>
            <a:lstStyle/>
            <a:p>
              <a:pPr indent="0" lvl="0" marL="0" marR="0" rtl="0" algn="ctr">
                <a:lnSpc>
                  <a:spcPct val="90000"/>
                </a:lnSpc>
                <a:spcBef>
                  <a:spcPts val="0"/>
                </a:spcBef>
                <a:spcAft>
                  <a:spcPts val="0"/>
                </a:spcAft>
                <a:buClr>
                  <a:schemeClr val="lt1"/>
                </a:buClr>
                <a:buSzPts val="1400"/>
                <a:buFont typeface="Calibri"/>
                <a:buNone/>
              </a:pPr>
              <a:r>
                <a:rPr lang="en-US" sz="1400">
                  <a:solidFill>
                    <a:schemeClr val="lt1"/>
                  </a:solidFill>
                  <a:latin typeface="Calibri"/>
                  <a:ea typeface="Calibri"/>
                  <a:cs typeface="Calibri"/>
                  <a:sym typeface="Calibri"/>
                </a:rPr>
                <a:t>Prototype</a:t>
              </a:r>
              <a:endParaRPr sz="1400">
                <a:solidFill>
                  <a:schemeClr val="lt1"/>
                </a:solidFill>
                <a:latin typeface="Calibri"/>
                <a:ea typeface="Calibri"/>
                <a:cs typeface="Calibri"/>
                <a:sym typeface="Calibri"/>
              </a:endParaRPr>
            </a:p>
          </p:txBody>
        </p:sp>
        <p:sp>
          <p:nvSpPr>
            <p:cNvPr id="548" name="Google Shape;548;p55"/>
            <p:cNvSpPr/>
            <p:nvPr/>
          </p:nvSpPr>
          <p:spPr>
            <a:xfrm rot="10800000">
              <a:off x="3305513" y="5900068"/>
              <a:ext cx="341675" cy="433610"/>
            </a:xfrm>
            <a:prstGeom prst="rightArrow">
              <a:avLst>
                <a:gd fmla="val 60000" name="adj1"/>
                <a:gd fmla="val 50000" name="adj2"/>
              </a:avLst>
            </a:prstGeom>
            <a:solidFill>
              <a:srgbClr val="7F7F7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49" name="Google Shape;549;p55"/>
            <p:cNvSpPr txBox="1"/>
            <p:nvPr/>
          </p:nvSpPr>
          <p:spPr>
            <a:xfrm>
              <a:off x="3408015" y="5986790"/>
              <a:ext cx="239173" cy="260166"/>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dk1"/>
                </a:buClr>
                <a:buSzPts val="1200"/>
                <a:buFont typeface="Calibri"/>
                <a:buNone/>
              </a:pPr>
              <a:r>
                <a:t/>
              </a:r>
              <a:endParaRPr sz="1200">
                <a:solidFill>
                  <a:schemeClr val="lt1"/>
                </a:solidFill>
                <a:latin typeface="Calibri"/>
                <a:ea typeface="Calibri"/>
                <a:cs typeface="Calibri"/>
                <a:sym typeface="Calibri"/>
              </a:endParaRPr>
            </a:p>
          </p:txBody>
        </p:sp>
        <p:sp>
          <p:nvSpPr>
            <p:cNvPr id="550" name="Google Shape;550;p55"/>
            <p:cNvSpPr/>
            <p:nvPr/>
          </p:nvSpPr>
          <p:spPr>
            <a:xfrm>
              <a:off x="1859574" y="5474487"/>
              <a:ext cx="1284771" cy="1284771"/>
            </a:xfrm>
            <a:prstGeom prst="ellipse">
              <a:avLst/>
            </a:prstGeom>
            <a:solidFill>
              <a:srgbClr val="7F7F7F"/>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51" name="Google Shape;551;p55"/>
            <p:cNvSpPr txBox="1"/>
            <p:nvPr/>
          </p:nvSpPr>
          <p:spPr>
            <a:xfrm>
              <a:off x="2047724" y="5662637"/>
              <a:ext cx="908471" cy="908471"/>
            </a:xfrm>
            <a:prstGeom prst="rect">
              <a:avLst/>
            </a:prstGeom>
            <a:noFill/>
            <a:ln>
              <a:noFill/>
            </a:ln>
          </p:spPr>
          <p:txBody>
            <a:bodyPr anchorCtr="0" anchor="ctr" bIns="17775" lIns="17775" spcFirstLastPara="1" rIns="17775" wrap="square" tIns="17775">
              <a:noAutofit/>
            </a:bodyPr>
            <a:lstStyle/>
            <a:p>
              <a:pPr indent="0" lvl="0" marL="0" marR="0" rtl="0" algn="ctr">
                <a:lnSpc>
                  <a:spcPct val="90000"/>
                </a:lnSpc>
                <a:spcBef>
                  <a:spcPts val="0"/>
                </a:spcBef>
                <a:spcAft>
                  <a:spcPts val="0"/>
                </a:spcAft>
                <a:buClr>
                  <a:schemeClr val="lt1"/>
                </a:buClr>
                <a:buSzPts val="1400"/>
                <a:buFont typeface="Calibri"/>
                <a:buNone/>
              </a:pPr>
              <a:r>
                <a:rPr lang="en-US" sz="1400">
                  <a:solidFill>
                    <a:schemeClr val="lt1"/>
                  </a:solidFill>
                  <a:latin typeface="Calibri"/>
                  <a:ea typeface="Calibri"/>
                  <a:cs typeface="Calibri"/>
                  <a:sym typeface="Calibri"/>
                </a:rPr>
                <a:t>Test</a:t>
              </a:r>
              <a:endParaRPr sz="1400">
                <a:solidFill>
                  <a:schemeClr val="lt1"/>
                </a:solidFill>
                <a:latin typeface="Calibri"/>
                <a:ea typeface="Calibri"/>
                <a:cs typeface="Calibri"/>
                <a:sym typeface="Calibri"/>
              </a:endParaRPr>
            </a:p>
          </p:txBody>
        </p:sp>
        <p:sp>
          <p:nvSpPr>
            <p:cNvPr id="552" name="Google Shape;552;p55"/>
            <p:cNvSpPr/>
            <p:nvPr/>
          </p:nvSpPr>
          <p:spPr>
            <a:xfrm rot="-8400000">
              <a:off x="1599510" y="5286173"/>
              <a:ext cx="341675" cy="433610"/>
            </a:xfrm>
            <a:prstGeom prst="rightArrow">
              <a:avLst>
                <a:gd fmla="val 60000" name="adj1"/>
                <a:gd fmla="val 50000" name="adj2"/>
              </a:avLst>
            </a:prstGeom>
            <a:solidFill>
              <a:srgbClr val="7F7F7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53" name="Google Shape;553;p55"/>
            <p:cNvSpPr txBox="1"/>
            <p:nvPr/>
          </p:nvSpPr>
          <p:spPr>
            <a:xfrm rot="2400000">
              <a:off x="1690022" y="5405839"/>
              <a:ext cx="239173" cy="260166"/>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dk1"/>
                </a:buClr>
                <a:buSzPts val="1200"/>
                <a:buFont typeface="Calibri"/>
                <a:buNone/>
              </a:pPr>
              <a:r>
                <a:t/>
              </a:r>
              <a:endParaRPr sz="1200">
                <a:solidFill>
                  <a:schemeClr val="lt1"/>
                </a:solidFill>
                <a:latin typeface="Calibri"/>
                <a:ea typeface="Calibri"/>
                <a:cs typeface="Calibri"/>
                <a:sym typeface="Calibri"/>
              </a:endParaRPr>
            </a:p>
          </p:txBody>
        </p:sp>
        <p:sp>
          <p:nvSpPr>
            <p:cNvPr id="554" name="Google Shape;554;p55"/>
            <p:cNvSpPr/>
            <p:nvPr/>
          </p:nvSpPr>
          <p:spPr>
            <a:xfrm>
              <a:off x="381536" y="4234266"/>
              <a:ext cx="1284771" cy="1284771"/>
            </a:xfrm>
            <a:prstGeom prst="ellipse">
              <a:avLst/>
            </a:prstGeom>
            <a:solidFill>
              <a:srgbClr val="7F7F7F"/>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55" name="Google Shape;555;p55"/>
            <p:cNvSpPr txBox="1"/>
            <p:nvPr/>
          </p:nvSpPr>
          <p:spPr>
            <a:xfrm>
              <a:off x="569686" y="4422416"/>
              <a:ext cx="908471" cy="908471"/>
            </a:xfrm>
            <a:prstGeom prst="rect">
              <a:avLst/>
            </a:prstGeom>
            <a:noFill/>
            <a:ln>
              <a:noFill/>
            </a:ln>
          </p:spPr>
          <p:txBody>
            <a:bodyPr anchorCtr="0" anchor="ctr" bIns="17775" lIns="17775" spcFirstLastPara="1" rIns="17775" wrap="square" tIns="17775">
              <a:noAutofit/>
            </a:bodyPr>
            <a:lstStyle/>
            <a:p>
              <a:pPr indent="0" lvl="0" marL="0" marR="0" rtl="0" algn="ctr">
                <a:lnSpc>
                  <a:spcPct val="90000"/>
                </a:lnSpc>
                <a:spcBef>
                  <a:spcPts val="0"/>
                </a:spcBef>
                <a:spcAft>
                  <a:spcPts val="0"/>
                </a:spcAft>
                <a:buClr>
                  <a:schemeClr val="lt1"/>
                </a:buClr>
                <a:buSzPts val="1400"/>
                <a:buFont typeface="Calibri"/>
                <a:buNone/>
              </a:pPr>
              <a:r>
                <a:rPr lang="en-US" sz="1400">
                  <a:solidFill>
                    <a:schemeClr val="lt1"/>
                  </a:solidFill>
                  <a:latin typeface="Calibri"/>
                  <a:ea typeface="Calibri"/>
                  <a:cs typeface="Calibri"/>
                  <a:sym typeface="Calibri"/>
                </a:rPr>
                <a:t>Prototype</a:t>
              </a:r>
              <a:endParaRPr sz="1400">
                <a:solidFill>
                  <a:schemeClr val="lt1"/>
                </a:solidFill>
                <a:latin typeface="Calibri"/>
                <a:ea typeface="Calibri"/>
                <a:cs typeface="Calibri"/>
                <a:sym typeface="Calibri"/>
              </a:endParaRPr>
            </a:p>
          </p:txBody>
        </p:sp>
        <p:sp>
          <p:nvSpPr>
            <p:cNvPr id="556" name="Google Shape;556;p55"/>
            <p:cNvSpPr/>
            <p:nvPr/>
          </p:nvSpPr>
          <p:spPr>
            <a:xfrm rot="-6000000">
              <a:off x="687241" y="3719304"/>
              <a:ext cx="341675" cy="433610"/>
            </a:xfrm>
            <a:prstGeom prst="rightArrow">
              <a:avLst>
                <a:gd fmla="val 60000" name="adj1"/>
                <a:gd fmla="val 50000" name="adj2"/>
              </a:avLst>
            </a:prstGeom>
            <a:solidFill>
              <a:srgbClr val="7F7F7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57" name="Google Shape;557;p55"/>
            <p:cNvSpPr txBox="1"/>
            <p:nvPr/>
          </p:nvSpPr>
          <p:spPr>
            <a:xfrm rot="4800000">
              <a:off x="747392" y="3856498"/>
              <a:ext cx="239173" cy="260166"/>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dk1"/>
                </a:buClr>
                <a:buSzPts val="1200"/>
                <a:buFont typeface="Calibri"/>
                <a:buNone/>
              </a:pPr>
              <a:r>
                <a:t/>
              </a:r>
              <a:endParaRPr sz="1200">
                <a:solidFill>
                  <a:schemeClr val="lt1"/>
                </a:solidFill>
                <a:latin typeface="Calibri"/>
                <a:ea typeface="Calibri"/>
                <a:cs typeface="Calibri"/>
                <a:sym typeface="Calibri"/>
              </a:endParaRPr>
            </a:p>
          </p:txBody>
        </p:sp>
        <p:sp>
          <p:nvSpPr>
            <p:cNvPr id="558" name="Google Shape;558;p55"/>
            <p:cNvSpPr/>
            <p:nvPr/>
          </p:nvSpPr>
          <p:spPr>
            <a:xfrm>
              <a:off x="46492" y="2334136"/>
              <a:ext cx="1284771" cy="1284771"/>
            </a:xfrm>
            <a:prstGeom prst="ellipse">
              <a:avLst/>
            </a:prstGeom>
            <a:solidFill>
              <a:srgbClr val="7F7F7F"/>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59" name="Google Shape;559;p55"/>
            <p:cNvSpPr txBox="1"/>
            <p:nvPr/>
          </p:nvSpPr>
          <p:spPr>
            <a:xfrm>
              <a:off x="234642" y="2522286"/>
              <a:ext cx="908471" cy="908471"/>
            </a:xfrm>
            <a:prstGeom prst="rect">
              <a:avLst/>
            </a:prstGeom>
            <a:noFill/>
            <a:ln>
              <a:noFill/>
            </a:ln>
          </p:spPr>
          <p:txBody>
            <a:bodyPr anchorCtr="0" anchor="ctr" bIns="17775" lIns="17775" spcFirstLastPara="1" rIns="17775" wrap="square" tIns="17775">
              <a:noAutofit/>
            </a:bodyPr>
            <a:lstStyle/>
            <a:p>
              <a:pPr indent="0" lvl="0" marL="0" marR="0" rtl="0" algn="ctr">
                <a:lnSpc>
                  <a:spcPct val="90000"/>
                </a:lnSpc>
                <a:spcBef>
                  <a:spcPts val="0"/>
                </a:spcBef>
                <a:spcAft>
                  <a:spcPts val="0"/>
                </a:spcAft>
                <a:buClr>
                  <a:schemeClr val="lt1"/>
                </a:buClr>
                <a:buSzPts val="1400"/>
                <a:buFont typeface="Calibri"/>
                <a:buNone/>
              </a:pPr>
              <a:r>
                <a:rPr lang="en-US" sz="1400">
                  <a:solidFill>
                    <a:schemeClr val="lt1"/>
                  </a:solidFill>
                  <a:latin typeface="Calibri"/>
                  <a:ea typeface="Calibri"/>
                  <a:cs typeface="Calibri"/>
                  <a:sym typeface="Calibri"/>
                </a:rPr>
                <a:t>Test</a:t>
              </a:r>
              <a:endParaRPr sz="1400">
                <a:solidFill>
                  <a:schemeClr val="lt1"/>
                </a:solidFill>
                <a:latin typeface="Calibri"/>
                <a:ea typeface="Calibri"/>
                <a:cs typeface="Calibri"/>
                <a:sym typeface="Calibri"/>
              </a:endParaRPr>
            </a:p>
          </p:txBody>
        </p:sp>
        <p:sp>
          <p:nvSpPr>
            <p:cNvPr id="560" name="Google Shape;560;p55"/>
            <p:cNvSpPr/>
            <p:nvPr/>
          </p:nvSpPr>
          <p:spPr>
            <a:xfrm rot="-3600000">
              <a:off x="995565" y="1932618"/>
              <a:ext cx="341675" cy="433610"/>
            </a:xfrm>
            <a:prstGeom prst="rightArrow">
              <a:avLst>
                <a:gd fmla="val 60000" name="adj1"/>
                <a:gd fmla="val 50000" name="adj2"/>
              </a:avLst>
            </a:prstGeom>
            <a:solidFill>
              <a:srgbClr val="7F7F7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61" name="Google Shape;561;p55"/>
            <p:cNvSpPr txBox="1"/>
            <p:nvPr/>
          </p:nvSpPr>
          <p:spPr>
            <a:xfrm rot="-3600000">
              <a:off x="1021191" y="2063725"/>
              <a:ext cx="239173" cy="260166"/>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dk1"/>
                </a:buClr>
                <a:buSzPts val="1200"/>
                <a:buFont typeface="Calibri"/>
                <a:buNone/>
              </a:pPr>
              <a:r>
                <a:t/>
              </a:r>
              <a:endParaRPr sz="1200">
                <a:solidFill>
                  <a:schemeClr val="lt1"/>
                </a:solidFill>
                <a:latin typeface="Calibri"/>
                <a:ea typeface="Calibri"/>
                <a:cs typeface="Calibri"/>
                <a:sym typeface="Calibri"/>
              </a:endParaRPr>
            </a:p>
          </p:txBody>
        </p:sp>
        <p:sp>
          <p:nvSpPr>
            <p:cNvPr id="562" name="Google Shape;562;p55"/>
            <p:cNvSpPr/>
            <p:nvPr/>
          </p:nvSpPr>
          <p:spPr>
            <a:xfrm>
              <a:off x="1011213" y="663190"/>
              <a:ext cx="1284771" cy="1284771"/>
            </a:xfrm>
            <a:prstGeom prst="ellipse">
              <a:avLst/>
            </a:prstGeom>
            <a:solidFill>
              <a:srgbClr val="7F7F7F"/>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63" name="Google Shape;563;p55"/>
            <p:cNvSpPr txBox="1"/>
            <p:nvPr/>
          </p:nvSpPr>
          <p:spPr>
            <a:xfrm>
              <a:off x="1199363" y="851340"/>
              <a:ext cx="908471" cy="908471"/>
            </a:xfrm>
            <a:prstGeom prst="rect">
              <a:avLst/>
            </a:prstGeom>
            <a:noFill/>
            <a:ln>
              <a:noFill/>
            </a:ln>
          </p:spPr>
          <p:txBody>
            <a:bodyPr anchorCtr="0" anchor="ctr" bIns="17775" lIns="17775" spcFirstLastPara="1" rIns="17775" wrap="square" tIns="17775">
              <a:noAutofit/>
            </a:bodyPr>
            <a:lstStyle/>
            <a:p>
              <a:pPr indent="0" lvl="0" marL="0" marR="0" rtl="0" algn="ctr">
                <a:lnSpc>
                  <a:spcPct val="90000"/>
                </a:lnSpc>
                <a:spcBef>
                  <a:spcPts val="0"/>
                </a:spcBef>
                <a:spcAft>
                  <a:spcPts val="0"/>
                </a:spcAft>
                <a:buClr>
                  <a:schemeClr val="lt1"/>
                </a:buClr>
                <a:buSzPts val="1400"/>
                <a:buFont typeface="Calibri"/>
                <a:buNone/>
              </a:pPr>
              <a:r>
                <a:rPr lang="en-US" sz="1400">
                  <a:solidFill>
                    <a:schemeClr val="lt1"/>
                  </a:solidFill>
                  <a:latin typeface="Calibri"/>
                  <a:ea typeface="Calibri"/>
                  <a:cs typeface="Calibri"/>
                  <a:sym typeface="Calibri"/>
                </a:rPr>
                <a:t>Reflect</a:t>
              </a:r>
              <a:endParaRPr sz="1400">
                <a:solidFill>
                  <a:schemeClr val="lt1"/>
                </a:solidFill>
                <a:latin typeface="Calibri"/>
                <a:ea typeface="Calibri"/>
                <a:cs typeface="Calibri"/>
                <a:sym typeface="Calibri"/>
              </a:endParaRPr>
            </a:p>
          </p:txBody>
        </p:sp>
        <p:sp>
          <p:nvSpPr>
            <p:cNvPr id="564" name="Google Shape;564;p55"/>
            <p:cNvSpPr/>
            <p:nvPr/>
          </p:nvSpPr>
          <p:spPr>
            <a:xfrm rot="-1200000">
              <a:off x="2380215" y="762124"/>
              <a:ext cx="341675" cy="433610"/>
            </a:xfrm>
            <a:prstGeom prst="rightArrow">
              <a:avLst>
                <a:gd fmla="val 60000" name="adj1"/>
                <a:gd fmla="val 50000" name="adj2"/>
              </a:avLst>
            </a:prstGeom>
            <a:solidFill>
              <a:srgbClr val="7F7F7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65" name="Google Shape;565;p55"/>
            <p:cNvSpPr txBox="1"/>
            <p:nvPr/>
          </p:nvSpPr>
          <p:spPr>
            <a:xfrm rot="-1200000">
              <a:off x="2383306" y="866375"/>
              <a:ext cx="239173" cy="260166"/>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dk1"/>
                </a:buClr>
                <a:buSzPts val="100"/>
                <a:buFont typeface="Calibri"/>
                <a:buNone/>
              </a:pPr>
              <a:r>
                <a:t/>
              </a:r>
              <a:endParaRPr sz="100">
                <a:solidFill>
                  <a:schemeClr val="lt1"/>
                </a:solidFill>
                <a:latin typeface="Calibri"/>
                <a:ea typeface="Calibri"/>
                <a:cs typeface="Calibri"/>
                <a:sym typeface="Calibri"/>
              </a:endParaRPr>
            </a:p>
          </p:txBody>
        </p:sp>
      </p:grpSp>
      <p:sp>
        <p:nvSpPr>
          <p:cNvPr id="566" name="Google Shape;566;p55"/>
          <p:cNvSpPr txBox="1"/>
          <p:nvPr/>
        </p:nvSpPr>
        <p:spPr>
          <a:xfrm>
            <a:off x="7006939" y="2388249"/>
            <a:ext cx="1060529" cy="52322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800">
                <a:solidFill>
                  <a:schemeClr val="dk1"/>
                </a:solidFill>
                <a:latin typeface="Calibri"/>
                <a:ea typeface="Calibri"/>
                <a:cs typeface="Calibri"/>
                <a:sym typeface="Calibri"/>
              </a:rPr>
              <a:t>Day 1</a:t>
            </a:r>
            <a:endParaRPr b="1" sz="2800">
              <a:solidFill>
                <a:schemeClr val="dk1"/>
              </a:solidFill>
              <a:latin typeface="Calibri"/>
              <a:ea typeface="Calibri"/>
              <a:cs typeface="Calibri"/>
              <a:sym typeface="Calibri"/>
            </a:endParaRPr>
          </a:p>
        </p:txBody>
      </p:sp>
      <p:sp>
        <p:nvSpPr>
          <p:cNvPr id="567" name="Google Shape;567;p55"/>
          <p:cNvSpPr txBox="1"/>
          <p:nvPr/>
        </p:nvSpPr>
        <p:spPr>
          <a:xfrm>
            <a:off x="5340973" y="3119660"/>
            <a:ext cx="1060529" cy="52322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800">
                <a:solidFill>
                  <a:schemeClr val="dk1"/>
                </a:solidFill>
                <a:latin typeface="Calibri"/>
                <a:ea typeface="Calibri"/>
                <a:cs typeface="Calibri"/>
                <a:sym typeface="Calibri"/>
              </a:rPr>
              <a:t>Day 2</a:t>
            </a:r>
            <a:endParaRPr b="1" sz="2800">
              <a:solidFill>
                <a:schemeClr val="dk1"/>
              </a:solidFill>
              <a:latin typeface="Calibri"/>
              <a:ea typeface="Calibri"/>
              <a:cs typeface="Calibri"/>
              <a:sym typeface="Calibri"/>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1" name="Shape 571"/>
        <p:cNvGrpSpPr/>
        <p:nvPr/>
      </p:nvGrpSpPr>
      <p:grpSpPr>
        <a:xfrm>
          <a:off x="0" y="0"/>
          <a:ext cx="0" cy="0"/>
          <a:chOff x="0" y="0"/>
          <a:chExt cx="0" cy="0"/>
        </a:xfrm>
      </p:grpSpPr>
      <p:sp>
        <p:nvSpPr>
          <p:cNvPr id="572" name="Google Shape;572;p5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4400"/>
              <a:buFont typeface="Calibri"/>
              <a:buNone/>
            </a:pPr>
            <a:r>
              <a:rPr b="0" i="0" lang="en-US" sz="4400" u="none" cap="none" strike="noStrike">
                <a:solidFill>
                  <a:schemeClr val="dk1"/>
                </a:solidFill>
                <a:latin typeface="Calibri"/>
                <a:ea typeface="Calibri"/>
                <a:cs typeface="Calibri"/>
                <a:sym typeface="Calibri"/>
              </a:rPr>
              <a:t>Converge Methods</a:t>
            </a:r>
            <a:endParaRPr b="0" i="0" sz="4400" u="none" cap="none" strike="noStrike">
              <a:solidFill>
                <a:schemeClr val="dk1"/>
              </a:solidFill>
              <a:latin typeface="Calibri"/>
              <a:ea typeface="Calibri"/>
              <a:cs typeface="Calibri"/>
              <a:sym typeface="Calibri"/>
            </a:endParaRPr>
          </a:p>
        </p:txBody>
      </p:sp>
      <p:sp>
        <p:nvSpPr>
          <p:cNvPr id="573" name="Google Shape;573;p56"/>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p>
            <a:pPr indent="-514350" lvl="0" marL="514350" marR="0" rtl="0" algn="l">
              <a:lnSpc>
                <a:spcPct val="90000"/>
              </a:lnSpc>
              <a:spcBef>
                <a:spcPts val="0"/>
              </a:spcBef>
              <a:spcAft>
                <a:spcPts val="0"/>
              </a:spcAft>
              <a:buClr>
                <a:schemeClr val="dk1"/>
              </a:buClr>
              <a:buSzPts val="2800"/>
              <a:buFont typeface="Calibri"/>
              <a:buAutoNum type="arabicPeriod"/>
            </a:pPr>
            <a:r>
              <a:rPr b="0" i="0" lang="en-US" sz="2800" u="none" cap="none" strike="noStrike">
                <a:solidFill>
                  <a:schemeClr val="dk1"/>
                </a:solidFill>
                <a:latin typeface="Calibri"/>
                <a:ea typeface="Calibri"/>
                <a:cs typeface="Calibri"/>
                <a:sym typeface="Calibri"/>
              </a:rPr>
              <a:t>Zen voting</a:t>
            </a:r>
            <a:endParaRPr/>
          </a:p>
          <a:p>
            <a:pPr indent="-514350" lvl="0" marL="514350" marR="0" rtl="0" algn="l">
              <a:lnSpc>
                <a:spcPct val="90000"/>
              </a:lnSpc>
              <a:spcBef>
                <a:spcPts val="1000"/>
              </a:spcBef>
              <a:spcAft>
                <a:spcPts val="0"/>
              </a:spcAft>
              <a:buClr>
                <a:schemeClr val="dk1"/>
              </a:buClr>
              <a:buSzPts val="2800"/>
              <a:buFont typeface="Calibri"/>
              <a:buAutoNum type="arabicPeriod"/>
            </a:pPr>
            <a:r>
              <a:rPr b="0" i="0" lang="en-US" sz="2800" u="none" cap="none" strike="noStrike">
                <a:solidFill>
                  <a:schemeClr val="dk1"/>
                </a:solidFill>
                <a:latin typeface="Calibri"/>
                <a:ea typeface="Calibri"/>
                <a:cs typeface="Calibri"/>
                <a:sym typeface="Calibri"/>
              </a:rPr>
              <a:t>Thinking hats</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7" name="Shape 577"/>
        <p:cNvGrpSpPr/>
        <p:nvPr/>
      </p:nvGrpSpPr>
      <p:grpSpPr>
        <a:xfrm>
          <a:off x="0" y="0"/>
          <a:ext cx="0" cy="0"/>
          <a:chOff x="0" y="0"/>
          <a:chExt cx="0" cy="0"/>
        </a:xfrm>
      </p:grpSpPr>
      <p:sp>
        <p:nvSpPr>
          <p:cNvPr id="578" name="Google Shape;578;p5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i="0" lang="en-US" sz="4400" u="none" cap="none" strike="noStrike">
                <a:solidFill>
                  <a:schemeClr val="dk1"/>
                </a:solidFill>
                <a:latin typeface="Times New Roman"/>
                <a:ea typeface="Times New Roman"/>
                <a:cs typeface="Times New Roman"/>
                <a:sym typeface="Times New Roman"/>
              </a:rPr>
              <a:t>Zen voting</a:t>
            </a:r>
            <a:endParaRPr>
              <a:latin typeface="Times New Roman"/>
              <a:ea typeface="Times New Roman"/>
              <a:cs typeface="Times New Roman"/>
              <a:sym typeface="Times New Roman"/>
            </a:endParaRPr>
          </a:p>
        </p:txBody>
      </p:sp>
      <p:sp>
        <p:nvSpPr>
          <p:cNvPr id="579" name="Google Shape;579;p57"/>
          <p:cNvSpPr txBox="1"/>
          <p:nvPr>
            <p:ph idx="1" type="body"/>
          </p:nvPr>
        </p:nvSpPr>
        <p:spPr>
          <a:xfrm>
            <a:off x="3796625" y="1825625"/>
            <a:ext cx="5106900" cy="4351500"/>
          </a:xfrm>
          <a:prstGeom prst="rect">
            <a:avLst/>
          </a:prstGeom>
          <a:noFill/>
          <a:ln>
            <a:noFill/>
          </a:ln>
        </p:spPr>
        <p:txBody>
          <a:bodyPr anchorCtr="0" anchor="t" bIns="45700" lIns="91425" spcFirstLastPara="1" rIns="91425" wrap="square" tIns="45700">
            <a:noAutofit/>
          </a:bodyPr>
          <a:lstStyle/>
          <a:p>
            <a:pPr indent="279400" lvl="0" marL="177800" marR="0" rtl="0" algn="l">
              <a:lnSpc>
                <a:spcPct val="90000"/>
              </a:lnSpc>
              <a:spcBef>
                <a:spcPts val="1000"/>
              </a:spcBef>
              <a:spcAft>
                <a:spcPts val="0"/>
              </a:spcAft>
              <a:buClr>
                <a:schemeClr val="dk1"/>
              </a:buClr>
              <a:buSzPts val="2800"/>
              <a:buFont typeface="Arial"/>
              <a:buNone/>
            </a:pPr>
            <a:r>
              <a:rPr lang="en-US" sz="2200">
                <a:solidFill>
                  <a:srgbClr val="000000"/>
                </a:solidFill>
                <a:latin typeface="Times New Roman"/>
                <a:ea typeface="Times New Roman"/>
                <a:cs typeface="Times New Roman"/>
                <a:sym typeface="Times New Roman"/>
              </a:rPr>
              <a:t>Our team conducted the Zen voting process to select the two best sketches to be developed into paper prototypes by allocating each member two votes that could be distributed to any of the sketches. </a:t>
            </a:r>
            <a:endParaRPr sz="2200">
              <a:solidFill>
                <a:srgbClr val="000000"/>
              </a:solidFill>
              <a:latin typeface="Times New Roman"/>
              <a:ea typeface="Times New Roman"/>
              <a:cs typeface="Times New Roman"/>
              <a:sym typeface="Times New Roman"/>
            </a:endParaRPr>
          </a:p>
          <a:p>
            <a:pPr indent="279400" lvl="0" marL="177800" marR="0" rtl="0" algn="l">
              <a:lnSpc>
                <a:spcPct val="90000"/>
              </a:lnSpc>
              <a:spcBef>
                <a:spcPts val="1000"/>
              </a:spcBef>
              <a:spcAft>
                <a:spcPts val="0"/>
              </a:spcAft>
              <a:buClr>
                <a:schemeClr val="dk1"/>
              </a:buClr>
              <a:buSzPts val="2800"/>
              <a:buFont typeface="Arial"/>
              <a:buNone/>
            </a:pPr>
            <a:r>
              <a:t/>
            </a:r>
            <a:endParaRPr sz="2200">
              <a:solidFill>
                <a:srgbClr val="000000"/>
              </a:solidFill>
              <a:latin typeface="Times New Roman"/>
              <a:ea typeface="Times New Roman"/>
              <a:cs typeface="Times New Roman"/>
              <a:sym typeface="Times New Roman"/>
            </a:endParaRPr>
          </a:p>
          <a:p>
            <a:pPr indent="279400" lvl="0" marL="177800" marR="0" rtl="0" algn="l">
              <a:lnSpc>
                <a:spcPct val="90000"/>
              </a:lnSpc>
              <a:spcBef>
                <a:spcPts val="1000"/>
              </a:spcBef>
              <a:spcAft>
                <a:spcPts val="0"/>
              </a:spcAft>
              <a:buClr>
                <a:schemeClr val="dk1"/>
              </a:buClr>
              <a:buSzPts val="2800"/>
              <a:buFont typeface="Arial"/>
              <a:buNone/>
            </a:pPr>
            <a:r>
              <a:rPr lang="en-US" sz="2200">
                <a:solidFill>
                  <a:srgbClr val="000000"/>
                </a:solidFill>
                <a:latin typeface="Times New Roman"/>
                <a:ea typeface="Times New Roman"/>
                <a:cs typeface="Times New Roman"/>
                <a:sym typeface="Times New Roman"/>
              </a:rPr>
              <a:t>The results of this zen vote are displayed on either side of this slide, with one of Uday’s and Sandeep’s sketches being the final chosen two ones.</a:t>
            </a:r>
            <a:endParaRPr i="0" sz="2800" u="none" cap="none" strike="noStrike">
              <a:solidFill>
                <a:srgbClr val="FF0000"/>
              </a:solidFill>
              <a:latin typeface="Times New Roman"/>
              <a:ea typeface="Times New Roman"/>
              <a:cs typeface="Times New Roman"/>
              <a:sym typeface="Times New Roman"/>
            </a:endParaRPr>
          </a:p>
        </p:txBody>
      </p:sp>
      <p:pic>
        <p:nvPicPr>
          <p:cNvPr id="580" name="Google Shape;580;p57"/>
          <p:cNvPicPr preferRelativeResize="0"/>
          <p:nvPr/>
        </p:nvPicPr>
        <p:blipFill>
          <a:blip r:embed="rId3">
            <a:alphaModFix/>
          </a:blip>
          <a:stretch>
            <a:fillRect/>
          </a:stretch>
        </p:blipFill>
        <p:spPr>
          <a:xfrm>
            <a:off x="8758200" y="1690700"/>
            <a:ext cx="2969900" cy="4486274"/>
          </a:xfrm>
          <a:prstGeom prst="rect">
            <a:avLst/>
          </a:prstGeom>
          <a:noFill/>
          <a:ln>
            <a:noFill/>
          </a:ln>
        </p:spPr>
      </p:pic>
      <p:pic>
        <p:nvPicPr>
          <p:cNvPr id="581" name="Google Shape;581;p57"/>
          <p:cNvPicPr preferRelativeResize="0"/>
          <p:nvPr/>
        </p:nvPicPr>
        <p:blipFill>
          <a:blip r:embed="rId4">
            <a:alphaModFix/>
          </a:blip>
          <a:stretch>
            <a:fillRect/>
          </a:stretch>
        </p:blipFill>
        <p:spPr>
          <a:xfrm>
            <a:off x="838200" y="1690700"/>
            <a:ext cx="3162901" cy="4786451"/>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5" name="Shape 585"/>
        <p:cNvGrpSpPr/>
        <p:nvPr/>
      </p:nvGrpSpPr>
      <p:grpSpPr>
        <a:xfrm>
          <a:off x="0" y="0"/>
          <a:ext cx="0" cy="0"/>
          <a:chOff x="0" y="0"/>
          <a:chExt cx="0" cy="0"/>
        </a:xfrm>
      </p:grpSpPr>
      <p:sp>
        <p:nvSpPr>
          <p:cNvPr id="586" name="Google Shape;586;p58"/>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i="0" lang="en-US" sz="4400" u="none" cap="none" strike="noStrike">
                <a:solidFill>
                  <a:schemeClr val="dk1"/>
                </a:solidFill>
                <a:latin typeface="Calibri"/>
                <a:ea typeface="Calibri"/>
                <a:cs typeface="Calibri"/>
                <a:sym typeface="Calibri"/>
              </a:rPr>
              <a:t>Thinking hats</a:t>
            </a:r>
            <a:endParaRPr/>
          </a:p>
        </p:txBody>
      </p:sp>
      <p:graphicFrame>
        <p:nvGraphicFramePr>
          <p:cNvPr id="587" name="Google Shape;587;p58"/>
          <p:cNvGraphicFramePr/>
          <p:nvPr/>
        </p:nvGraphicFramePr>
        <p:xfrm>
          <a:off x="961248" y="1887711"/>
          <a:ext cx="3000000" cy="3000000"/>
        </p:xfrm>
        <a:graphic>
          <a:graphicData uri="http://schemas.openxmlformats.org/drawingml/2006/table">
            <a:tbl>
              <a:tblPr bandRow="1" firstRow="1">
                <a:noFill/>
                <a:tableStyleId>{ACA4510A-A715-47AB-87B1-D351CC7D633D}</a:tableStyleId>
              </a:tblPr>
              <a:tblGrid>
                <a:gridCol w="1605350"/>
                <a:gridCol w="2726725"/>
              </a:tblGrid>
              <a:tr h="718125">
                <a:tc>
                  <a:txBody>
                    <a:bodyPr>
                      <a:noAutofit/>
                    </a:bodyPr>
                    <a:lstStyle/>
                    <a:p>
                      <a:pPr indent="0" lvl="0" marL="0" marR="0" rtl="0" algn="ctr">
                        <a:spcBef>
                          <a:spcPts val="0"/>
                        </a:spcBef>
                        <a:spcAft>
                          <a:spcPts val="0"/>
                        </a:spcAft>
                        <a:buNone/>
                      </a:pPr>
                      <a:r>
                        <a:rPr lang="en-US" sz="2400">
                          <a:latin typeface="Times New Roman"/>
                          <a:ea typeface="Times New Roman"/>
                          <a:cs typeface="Times New Roman"/>
                          <a:sym typeface="Times New Roman"/>
                        </a:rPr>
                        <a:t>Name</a:t>
                      </a:r>
                      <a:endParaRPr sz="2400">
                        <a:latin typeface="Times New Roman"/>
                        <a:ea typeface="Times New Roman"/>
                        <a:cs typeface="Times New Roman"/>
                        <a:sym typeface="Times New Roman"/>
                      </a:endParaRPr>
                    </a:p>
                  </a:txBody>
                  <a:tcPr marT="45725" marB="45725" marR="91450" marL="914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solidFill>
                      <a:srgbClr val="000000"/>
                    </a:solidFill>
                  </a:tcPr>
                </a:tc>
                <a:tc>
                  <a:txBody>
                    <a:bodyPr>
                      <a:noAutofit/>
                    </a:bodyPr>
                    <a:lstStyle/>
                    <a:p>
                      <a:pPr indent="0" lvl="0" marL="0" marR="0" rtl="0" algn="ctr">
                        <a:spcBef>
                          <a:spcPts val="0"/>
                        </a:spcBef>
                        <a:spcAft>
                          <a:spcPts val="0"/>
                        </a:spcAft>
                        <a:buNone/>
                      </a:pPr>
                      <a:r>
                        <a:rPr lang="en-US" sz="2400">
                          <a:latin typeface="Times New Roman"/>
                          <a:ea typeface="Times New Roman"/>
                          <a:cs typeface="Times New Roman"/>
                          <a:sym typeface="Times New Roman"/>
                        </a:rPr>
                        <a:t>Role</a:t>
                      </a:r>
                      <a:endParaRPr sz="2400">
                        <a:latin typeface="Times New Roman"/>
                        <a:ea typeface="Times New Roman"/>
                        <a:cs typeface="Times New Roman"/>
                        <a:sym typeface="Times New Roman"/>
                      </a:endParaRPr>
                    </a:p>
                  </a:txBody>
                  <a:tcPr marT="45725" marB="45725" marR="91450" marL="914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solidFill>
                      <a:srgbClr val="000000"/>
                    </a:solidFill>
                  </a:tcPr>
                </a:tc>
              </a:tr>
              <a:tr h="718125">
                <a:tc>
                  <a:txBody>
                    <a:bodyPr>
                      <a:noAutofit/>
                    </a:bodyPr>
                    <a:lstStyle/>
                    <a:p>
                      <a:pPr indent="0" lvl="0" marL="0" marR="0" rtl="0" algn="ctr">
                        <a:spcBef>
                          <a:spcPts val="0"/>
                        </a:spcBef>
                        <a:spcAft>
                          <a:spcPts val="0"/>
                        </a:spcAft>
                        <a:buNone/>
                      </a:pPr>
                      <a:r>
                        <a:rPr b="1" lang="en-US" sz="1800">
                          <a:solidFill>
                            <a:srgbClr val="000000"/>
                          </a:solidFill>
                          <a:latin typeface="Times New Roman"/>
                          <a:ea typeface="Times New Roman"/>
                          <a:cs typeface="Times New Roman"/>
                          <a:sym typeface="Times New Roman"/>
                        </a:rPr>
                        <a:t>Sandeep</a:t>
                      </a:r>
                      <a:endParaRPr b="1" sz="1800">
                        <a:solidFill>
                          <a:srgbClr val="000000"/>
                        </a:solidFill>
                        <a:latin typeface="Times New Roman"/>
                        <a:ea typeface="Times New Roman"/>
                        <a:cs typeface="Times New Roman"/>
                        <a:sym typeface="Times New Roman"/>
                      </a:endParaRPr>
                    </a:p>
                  </a:txBody>
                  <a:tcPr marT="45725" marB="45725" marR="91450" marL="914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b="1" lang="en-US" sz="1800">
                          <a:solidFill>
                            <a:srgbClr val="00FF00"/>
                          </a:solidFill>
                          <a:latin typeface="Times New Roman"/>
                          <a:ea typeface="Times New Roman"/>
                          <a:cs typeface="Times New Roman"/>
                          <a:sym typeface="Times New Roman"/>
                        </a:rPr>
                        <a:t>Green Hat</a:t>
                      </a:r>
                      <a:endParaRPr b="1" sz="1800">
                        <a:solidFill>
                          <a:srgbClr val="00FF00"/>
                        </a:solidFill>
                        <a:latin typeface="Times New Roman"/>
                        <a:ea typeface="Times New Roman"/>
                        <a:cs typeface="Times New Roman"/>
                        <a:sym typeface="Times New Roman"/>
                      </a:endParaRPr>
                    </a:p>
                  </a:txBody>
                  <a:tcPr marT="45725" marB="45725" marR="91450" marL="914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666666"/>
                    </a:solidFill>
                  </a:tcPr>
                </a:tc>
              </a:tr>
              <a:tr h="718125">
                <a:tc>
                  <a:txBody>
                    <a:bodyPr>
                      <a:noAutofit/>
                    </a:bodyPr>
                    <a:lstStyle/>
                    <a:p>
                      <a:pPr indent="0" lvl="0" marL="0" marR="0" rtl="0" algn="ctr">
                        <a:spcBef>
                          <a:spcPts val="0"/>
                        </a:spcBef>
                        <a:spcAft>
                          <a:spcPts val="0"/>
                        </a:spcAft>
                        <a:buNone/>
                      </a:pPr>
                      <a:r>
                        <a:rPr b="1" lang="en-US" sz="1800">
                          <a:solidFill>
                            <a:srgbClr val="000000"/>
                          </a:solidFill>
                          <a:latin typeface="Times New Roman"/>
                          <a:ea typeface="Times New Roman"/>
                          <a:cs typeface="Times New Roman"/>
                          <a:sym typeface="Times New Roman"/>
                        </a:rPr>
                        <a:t>Brandon</a:t>
                      </a:r>
                      <a:endParaRPr b="1" sz="1800">
                        <a:solidFill>
                          <a:srgbClr val="000000"/>
                        </a:solidFill>
                        <a:latin typeface="Times New Roman"/>
                        <a:ea typeface="Times New Roman"/>
                        <a:cs typeface="Times New Roman"/>
                        <a:sym typeface="Times New Roman"/>
                      </a:endParaRPr>
                    </a:p>
                  </a:txBody>
                  <a:tcPr marT="45725" marB="45725" marR="91450" marL="914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b="1" lang="en-US" sz="1800">
                          <a:solidFill>
                            <a:srgbClr val="000000"/>
                          </a:solidFill>
                          <a:latin typeface="Times New Roman"/>
                          <a:ea typeface="Times New Roman"/>
                          <a:cs typeface="Times New Roman"/>
                          <a:sym typeface="Times New Roman"/>
                        </a:rPr>
                        <a:t>Black Hat</a:t>
                      </a:r>
                      <a:endParaRPr b="1" sz="1800">
                        <a:solidFill>
                          <a:srgbClr val="000000"/>
                        </a:solidFill>
                        <a:latin typeface="Times New Roman"/>
                        <a:ea typeface="Times New Roman"/>
                        <a:cs typeface="Times New Roman"/>
                        <a:sym typeface="Times New Roman"/>
                      </a:endParaRPr>
                    </a:p>
                  </a:txBody>
                  <a:tcPr marT="45725" marB="45725" marR="91450" marL="914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666666"/>
                    </a:solidFill>
                  </a:tcPr>
                </a:tc>
              </a:tr>
              <a:tr h="718125">
                <a:tc>
                  <a:txBody>
                    <a:bodyPr>
                      <a:noAutofit/>
                    </a:bodyPr>
                    <a:lstStyle/>
                    <a:p>
                      <a:pPr indent="0" lvl="0" marL="0" marR="0" rtl="0" algn="ctr">
                        <a:spcBef>
                          <a:spcPts val="0"/>
                        </a:spcBef>
                        <a:spcAft>
                          <a:spcPts val="0"/>
                        </a:spcAft>
                        <a:buNone/>
                      </a:pPr>
                      <a:r>
                        <a:rPr b="1" lang="en-US" sz="1800">
                          <a:solidFill>
                            <a:srgbClr val="000000"/>
                          </a:solidFill>
                          <a:latin typeface="Times New Roman"/>
                          <a:ea typeface="Times New Roman"/>
                          <a:cs typeface="Times New Roman"/>
                          <a:sym typeface="Times New Roman"/>
                        </a:rPr>
                        <a:t>Constant</a:t>
                      </a:r>
                      <a:endParaRPr b="1" sz="1800">
                        <a:solidFill>
                          <a:srgbClr val="000000"/>
                        </a:solidFill>
                        <a:latin typeface="Times New Roman"/>
                        <a:ea typeface="Times New Roman"/>
                        <a:cs typeface="Times New Roman"/>
                        <a:sym typeface="Times New Roman"/>
                      </a:endParaRPr>
                    </a:p>
                  </a:txBody>
                  <a:tcPr marT="45725" marB="45725" marR="91450" marL="914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b="1" lang="en-US" sz="1800">
                          <a:solidFill>
                            <a:srgbClr val="FFFFFF"/>
                          </a:solidFill>
                          <a:latin typeface="Times New Roman"/>
                          <a:ea typeface="Times New Roman"/>
                          <a:cs typeface="Times New Roman"/>
                          <a:sym typeface="Times New Roman"/>
                        </a:rPr>
                        <a:t>White Hat</a:t>
                      </a:r>
                      <a:endParaRPr b="1" sz="1800">
                        <a:solidFill>
                          <a:srgbClr val="FFFFFF"/>
                        </a:solidFill>
                        <a:latin typeface="Times New Roman"/>
                        <a:ea typeface="Times New Roman"/>
                        <a:cs typeface="Times New Roman"/>
                        <a:sym typeface="Times New Roman"/>
                      </a:endParaRPr>
                    </a:p>
                  </a:txBody>
                  <a:tcPr marT="45725" marB="45725" marR="91450" marL="914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666666"/>
                    </a:solidFill>
                  </a:tcPr>
                </a:tc>
              </a:tr>
              <a:tr h="718125">
                <a:tc>
                  <a:txBody>
                    <a:bodyPr>
                      <a:noAutofit/>
                    </a:bodyPr>
                    <a:lstStyle/>
                    <a:p>
                      <a:pPr indent="0" lvl="0" marL="0" marR="0" rtl="0" algn="ctr">
                        <a:spcBef>
                          <a:spcPts val="0"/>
                        </a:spcBef>
                        <a:spcAft>
                          <a:spcPts val="0"/>
                        </a:spcAft>
                        <a:buNone/>
                      </a:pPr>
                      <a:r>
                        <a:rPr b="1" lang="en-US" sz="1800">
                          <a:solidFill>
                            <a:srgbClr val="000000"/>
                          </a:solidFill>
                          <a:latin typeface="Times New Roman"/>
                          <a:ea typeface="Times New Roman"/>
                          <a:cs typeface="Times New Roman"/>
                          <a:sym typeface="Times New Roman"/>
                        </a:rPr>
                        <a:t>Uday</a:t>
                      </a:r>
                      <a:endParaRPr b="1" sz="1800">
                        <a:solidFill>
                          <a:srgbClr val="000000"/>
                        </a:solidFill>
                        <a:latin typeface="Times New Roman"/>
                        <a:ea typeface="Times New Roman"/>
                        <a:cs typeface="Times New Roman"/>
                        <a:sym typeface="Times New Roman"/>
                      </a:endParaRPr>
                    </a:p>
                  </a:txBody>
                  <a:tcPr marT="45725" marB="45725" marR="91450" marL="914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b="1" lang="en-US" sz="1800">
                          <a:solidFill>
                            <a:srgbClr val="FFFF00"/>
                          </a:solidFill>
                          <a:latin typeface="Times New Roman"/>
                          <a:ea typeface="Times New Roman"/>
                          <a:cs typeface="Times New Roman"/>
                          <a:sym typeface="Times New Roman"/>
                        </a:rPr>
                        <a:t>Yellow Hat</a:t>
                      </a:r>
                      <a:endParaRPr b="1" sz="1800">
                        <a:solidFill>
                          <a:srgbClr val="FFFF00"/>
                        </a:solidFill>
                        <a:latin typeface="Times New Roman"/>
                        <a:ea typeface="Times New Roman"/>
                        <a:cs typeface="Times New Roman"/>
                        <a:sym typeface="Times New Roman"/>
                      </a:endParaRPr>
                    </a:p>
                  </a:txBody>
                  <a:tcPr marT="45725" marB="45725" marR="91450" marL="914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666666"/>
                    </a:solidFill>
                  </a:tcPr>
                </a:tc>
              </a:tr>
            </a:tbl>
          </a:graphicData>
        </a:graphic>
      </p:graphicFrame>
      <p:pic>
        <p:nvPicPr>
          <p:cNvPr id="588" name="Google Shape;588;p58"/>
          <p:cNvPicPr preferRelativeResize="0"/>
          <p:nvPr/>
        </p:nvPicPr>
        <p:blipFill>
          <a:blip r:embed="rId3">
            <a:alphaModFix/>
          </a:blip>
          <a:stretch>
            <a:fillRect/>
          </a:stretch>
        </p:blipFill>
        <p:spPr>
          <a:xfrm>
            <a:off x="5638796" y="1887687"/>
            <a:ext cx="5768475" cy="3590626"/>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3" name="Shape 593"/>
        <p:cNvGrpSpPr/>
        <p:nvPr/>
      </p:nvGrpSpPr>
      <p:grpSpPr>
        <a:xfrm>
          <a:off x="0" y="0"/>
          <a:ext cx="0" cy="0"/>
          <a:chOff x="0" y="0"/>
          <a:chExt cx="0" cy="0"/>
        </a:xfrm>
      </p:grpSpPr>
      <p:sp>
        <p:nvSpPr>
          <p:cNvPr id="594" name="Google Shape;594;p59"/>
          <p:cNvSpPr txBox="1"/>
          <p:nvPr>
            <p:ph type="title"/>
          </p:nvPr>
        </p:nvSpPr>
        <p:spPr>
          <a:xfrm>
            <a:off x="971400" y="2269400"/>
            <a:ext cx="10515600" cy="13257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b="1" lang="en-US">
                <a:highlight>
                  <a:srgbClr val="D9D9D9"/>
                </a:highlight>
              </a:rPr>
              <a:t>Thinking Hat process for Sandeep’s sketch </a:t>
            </a:r>
            <a:endParaRPr b="1">
              <a:highlight>
                <a:srgbClr val="D9D9D9"/>
              </a:highlight>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9" name="Shape 599"/>
        <p:cNvGrpSpPr/>
        <p:nvPr/>
      </p:nvGrpSpPr>
      <p:grpSpPr>
        <a:xfrm>
          <a:off x="0" y="0"/>
          <a:ext cx="0" cy="0"/>
          <a:chOff x="0" y="0"/>
          <a:chExt cx="0" cy="0"/>
        </a:xfrm>
      </p:grpSpPr>
      <p:sp>
        <p:nvSpPr>
          <p:cNvPr id="600" name="Google Shape;600;p60"/>
          <p:cNvSpPr txBox="1"/>
          <p:nvPr>
            <p:ph type="title"/>
          </p:nvPr>
        </p:nvSpPr>
        <p:spPr>
          <a:xfrm>
            <a:off x="838200" y="365125"/>
            <a:ext cx="10515600" cy="13257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US">
                <a:latin typeface="Times New Roman"/>
                <a:ea typeface="Times New Roman"/>
                <a:cs typeface="Times New Roman"/>
                <a:sym typeface="Times New Roman"/>
              </a:rPr>
              <a:t>Thinking hats - Sandeep: Green Hat  </a:t>
            </a:r>
            <a:endParaRPr/>
          </a:p>
        </p:txBody>
      </p:sp>
      <p:sp>
        <p:nvSpPr>
          <p:cNvPr id="601" name="Google Shape;601;p60"/>
          <p:cNvSpPr txBox="1"/>
          <p:nvPr>
            <p:ph idx="1" type="body"/>
          </p:nvPr>
        </p:nvSpPr>
        <p:spPr>
          <a:xfrm>
            <a:off x="838200" y="1825625"/>
            <a:ext cx="10515600" cy="4351200"/>
          </a:xfrm>
          <a:prstGeom prst="rect">
            <a:avLst/>
          </a:prstGeom>
        </p:spPr>
        <p:txBody>
          <a:bodyPr anchorCtr="0" anchor="t" bIns="91425" lIns="91425" spcFirstLastPara="1" rIns="91425" wrap="square" tIns="91425">
            <a:noAutofit/>
          </a:bodyPr>
          <a:lstStyle/>
          <a:p>
            <a:pPr indent="457200" lvl="0" marL="0">
              <a:spcBef>
                <a:spcPts val="1000"/>
              </a:spcBef>
              <a:spcAft>
                <a:spcPts val="0"/>
              </a:spcAft>
              <a:buNone/>
            </a:pPr>
            <a:r>
              <a:rPr lang="en-US" sz="2000">
                <a:latin typeface="Times New Roman"/>
                <a:ea typeface="Times New Roman"/>
                <a:cs typeface="Times New Roman"/>
                <a:sym typeface="Times New Roman"/>
              </a:rPr>
              <a:t>Although the sketch depicts the information overflow concept in a broad manner, creative elements could be introduced to improve the thematic quality and navigation of the prototype. </a:t>
            </a:r>
            <a:endParaRPr sz="2000">
              <a:latin typeface="Times New Roman"/>
              <a:ea typeface="Times New Roman"/>
              <a:cs typeface="Times New Roman"/>
              <a:sym typeface="Times New Roman"/>
            </a:endParaRPr>
          </a:p>
          <a:p>
            <a:pPr indent="0" lvl="0" marL="0">
              <a:spcBef>
                <a:spcPts val="1000"/>
              </a:spcBef>
              <a:spcAft>
                <a:spcPts val="0"/>
              </a:spcAft>
              <a:buNone/>
            </a:pPr>
            <a:r>
              <a:t/>
            </a:r>
            <a:endParaRPr sz="2000">
              <a:latin typeface="Times New Roman"/>
              <a:ea typeface="Times New Roman"/>
              <a:cs typeface="Times New Roman"/>
              <a:sym typeface="Times New Roman"/>
            </a:endParaRPr>
          </a:p>
          <a:p>
            <a:pPr indent="457200" lvl="0" marL="0">
              <a:spcBef>
                <a:spcPts val="1000"/>
              </a:spcBef>
              <a:spcAft>
                <a:spcPts val="0"/>
              </a:spcAft>
              <a:buNone/>
            </a:pPr>
            <a:r>
              <a:rPr lang="en-US" sz="2000">
                <a:latin typeface="Times New Roman"/>
                <a:ea typeface="Times New Roman"/>
                <a:cs typeface="Times New Roman"/>
                <a:sym typeface="Times New Roman"/>
              </a:rPr>
              <a:t>One of the revisions that can be attempted would be the display of the camera live feeds and live reporting. Since our team aims to run this on a static ATC workstation equipped with multiple screens to monitor multiple feeds at once, they can be compounded into one frame with the ‘swipe’ feature of mobile phones being used extensively to navigate between their individual elements. </a:t>
            </a:r>
            <a:endParaRPr sz="2000">
              <a:latin typeface="Times New Roman"/>
              <a:ea typeface="Times New Roman"/>
              <a:cs typeface="Times New Roman"/>
              <a:sym typeface="Times New Roman"/>
            </a:endParaRPr>
          </a:p>
          <a:p>
            <a:pPr indent="0" lvl="0" marL="0">
              <a:spcBef>
                <a:spcPts val="1000"/>
              </a:spcBef>
              <a:spcAft>
                <a:spcPts val="0"/>
              </a:spcAft>
              <a:buNone/>
            </a:pPr>
            <a:r>
              <a:t/>
            </a:r>
            <a:endParaRPr sz="2000">
              <a:latin typeface="Times New Roman"/>
              <a:ea typeface="Times New Roman"/>
              <a:cs typeface="Times New Roman"/>
              <a:sym typeface="Times New Roman"/>
            </a:endParaRPr>
          </a:p>
          <a:p>
            <a:pPr indent="457200" lvl="0" marL="0">
              <a:spcBef>
                <a:spcPts val="1000"/>
              </a:spcBef>
              <a:spcAft>
                <a:spcPts val="0"/>
              </a:spcAft>
              <a:buNone/>
            </a:pPr>
            <a:r>
              <a:rPr lang="en-US" sz="2000">
                <a:latin typeface="Times New Roman"/>
                <a:ea typeface="Times New Roman"/>
                <a:cs typeface="Times New Roman"/>
                <a:sym typeface="Times New Roman"/>
              </a:rPr>
              <a:t>Further creative changes could include a menu rework to make several important tabs appear more prominently, with the others stacked away on another side-swipe screen. And although clear and decisive terminology is required for admin use, icons can be added to tabs and buttons to improve user readability.</a:t>
            </a:r>
            <a:endParaRPr sz="2000">
              <a:latin typeface="Times New Roman"/>
              <a:ea typeface="Times New Roman"/>
              <a:cs typeface="Times New Roman"/>
              <a:sym typeface="Times New Roman"/>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6" name="Shape 606"/>
        <p:cNvGrpSpPr/>
        <p:nvPr/>
      </p:nvGrpSpPr>
      <p:grpSpPr>
        <a:xfrm>
          <a:off x="0" y="0"/>
          <a:ext cx="0" cy="0"/>
          <a:chOff x="0" y="0"/>
          <a:chExt cx="0" cy="0"/>
        </a:xfrm>
      </p:grpSpPr>
      <p:sp>
        <p:nvSpPr>
          <p:cNvPr id="607" name="Google Shape;607;p61"/>
          <p:cNvSpPr txBox="1"/>
          <p:nvPr>
            <p:ph type="title"/>
          </p:nvPr>
        </p:nvSpPr>
        <p:spPr>
          <a:xfrm>
            <a:off x="838200" y="365125"/>
            <a:ext cx="10515600" cy="13257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US">
                <a:latin typeface="Times New Roman"/>
                <a:ea typeface="Times New Roman"/>
                <a:cs typeface="Times New Roman"/>
                <a:sym typeface="Times New Roman"/>
              </a:rPr>
              <a:t>Thinking hats - Uday: Yellow Hat</a:t>
            </a:r>
            <a:endParaRPr/>
          </a:p>
        </p:txBody>
      </p:sp>
      <p:sp>
        <p:nvSpPr>
          <p:cNvPr id="608" name="Google Shape;608;p61"/>
          <p:cNvSpPr txBox="1"/>
          <p:nvPr>
            <p:ph idx="1" type="body"/>
          </p:nvPr>
        </p:nvSpPr>
        <p:spPr>
          <a:xfrm>
            <a:off x="838200" y="1825625"/>
            <a:ext cx="10515600" cy="4351200"/>
          </a:xfrm>
          <a:prstGeom prst="rect">
            <a:avLst/>
          </a:prstGeom>
        </p:spPr>
        <p:txBody>
          <a:bodyPr anchorCtr="0" anchor="t" bIns="91425" lIns="91425" spcFirstLastPara="1" rIns="91425" wrap="square" tIns="91425">
            <a:noAutofit/>
          </a:bodyPr>
          <a:lstStyle/>
          <a:p>
            <a:pPr indent="-381000" lvl="0" marL="457200" rtl="0">
              <a:spcBef>
                <a:spcPts val="1000"/>
              </a:spcBef>
              <a:spcAft>
                <a:spcPts val="0"/>
              </a:spcAft>
              <a:buSzPts val="2400"/>
              <a:buFont typeface="Times New Roman"/>
              <a:buChar char="●"/>
            </a:pPr>
            <a:r>
              <a:rPr lang="en-US" sz="2400">
                <a:latin typeface="Times New Roman"/>
                <a:ea typeface="Times New Roman"/>
                <a:cs typeface="Times New Roman"/>
                <a:sym typeface="Times New Roman"/>
              </a:rPr>
              <a:t>The sketch incorporates a graphical element into the design. We can compare the statistics based on on-board and external reports and get an easy overview of the current happenings. This will allow for a quick safety check analysis.</a:t>
            </a:r>
            <a:endParaRPr sz="2400">
              <a:latin typeface="Times New Roman"/>
              <a:ea typeface="Times New Roman"/>
              <a:cs typeface="Times New Roman"/>
              <a:sym typeface="Times New Roman"/>
            </a:endParaRPr>
          </a:p>
          <a:p>
            <a:pPr indent="-381000" lvl="0" marL="457200" rtl="0">
              <a:spcBef>
                <a:spcPts val="0"/>
              </a:spcBef>
              <a:spcAft>
                <a:spcPts val="0"/>
              </a:spcAft>
              <a:buSzPts val="2400"/>
              <a:buFont typeface="Times New Roman"/>
              <a:buChar char="●"/>
            </a:pPr>
            <a:r>
              <a:rPr lang="en-US" sz="2400">
                <a:latin typeface="Times New Roman"/>
                <a:ea typeface="Times New Roman"/>
                <a:cs typeface="Times New Roman"/>
                <a:sym typeface="Times New Roman"/>
              </a:rPr>
              <a:t>Camera views on multiple screens is critical in identifying the obstacles at a moment’s glance. The thermal sensor viewing adds an extra element to this visual design.</a:t>
            </a:r>
            <a:endParaRPr sz="2400">
              <a:latin typeface="Times New Roman"/>
              <a:ea typeface="Times New Roman"/>
              <a:cs typeface="Times New Roman"/>
              <a:sym typeface="Times New Roman"/>
            </a:endParaRPr>
          </a:p>
          <a:p>
            <a:pPr indent="-381000" lvl="0" marL="457200" rtl="0">
              <a:spcBef>
                <a:spcPts val="0"/>
              </a:spcBef>
              <a:spcAft>
                <a:spcPts val="0"/>
              </a:spcAft>
              <a:buSzPts val="2400"/>
              <a:buFont typeface="Times New Roman"/>
              <a:buChar char="●"/>
            </a:pPr>
            <a:r>
              <a:rPr lang="en-US" sz="2400">
                <a:latin typeface="Times New Roman"/>
                <a:ea typeface="Times New Roman"/>
                <a:cs typeface="Times New Roman"/>
                <a:sym typeface="Times New Roman"/>
              </a:rPr>
              <a:t>A coherent and easy UI that incorporates similar elements within the same page. We can see these elements applied to represent the graphical reports and camera feeds.</a:t>
            </a:r>
            <a:endParaRPr sz="2400">
              <a:latin typeface="Times New Roman"/>
              <a:ea typeface="Times New Roman"/>
              <a:cs typeface="Times New Roman"/>
              <a:sym typeface="Times New Roman"/>
            </a:endParaRPr>
          </a:p>
          <a:p>
            <a:pPr indent="-381000" lvl="0" marL="457200" rtl="0">
              <a:spcBef>
                <a:spcPts val="0"/>
              </a:spcBef>
              <a:spcAft>
                <a:spcPts val="0"/>
              </a:spcAft>
              <a:buSzPts val="2400"/>
              <a:buFont typeface="Times New Roman"/>
              <a:buChar char="●"/>
            </a:pPr>
            <a:r>
              <a:rPr lang="en-US" sz="2400">
                <a:latin typeface="Times New Roman"/>
                <a:ea typeface="Times New Roman"/>
                <a:cs typeface="Times New Roman"/>
                <a:sym typeface="Times New Roman"/>
              </a:rPr>
              <a:t>Cohesion can further be observed by the detailings on the menu page. This page allows for a quick navigational option to the user.</a:t>
            </a:r>
            <a:endParaRPr sz="2400">
              <a:latin typeface="Times New Roman"/>
              <a:ea typeface="Times New Roman"/>
              <a:cs typeface="Times New Roman"/>
              <a:sym typeface="Times New Roman"/>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 name="Shape 133"/>
        <p:cNvGrpSpPr/>
        <p:nvPr/>
      </p:nvGrpSpPr>
      <p:grpSpPr>
        <a:xfrm>
          <a:off x="0" y="0"/>
          <a:ext cx="0" cy="0"/>
          <a:chOff x="0" y="0"/>
          <a:chExt cx="0" cy="0"/>
        </a:xfrm>
      </p:grpSpPr>
      <p:sp>
        <p:nvSpPr>
          <p:cNvPr id="134" name="Google Shape;134;p17"/>
          <p:cNvSpPr/>
          <p:nvPr/>
        </p:nvSpPr>
        <p:spPr>
          <a:xfrm rot="-10254585">
            <a:off x="1502751" y="25911"/>
            <a:ext cx="5623819" cy="6800060"/>
          </a:xfrm>
          <a:prstGeom prst="rtTriangle">
            <a:avLst/>
          </a:prstGeom>
          <a:solidFill>
            <a:schemeClr val="accent1">
              <a:alpha val="24705"/>
            </a:schemeClr>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35" name="Google Shape;135;p17"/>
          <p:cNvSpPr txBox="1"/>
          <p:nvPr>
            <p:ph type="title"/>
          </p:nvPr>
        </p:nvSpPr>
        <p:spPr>
          <a:xfrm>
            <a:off x="9156356" y="1"/>
            <a:ext cx="3035643" cy="68580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4400"/>
              <a:buFont typeface="Calibri"/>
              <a:buNone/>
            </a:pPr>
            <a:r>
              <a:rPr b="0" i="0" lang="en-US" sz="4400" u="none" cap="none" strike="noStrike">
                <a:solidFill>
                  <a:schemeClr val="dk1"/>
                </a:solidFill>
                <a:latin typeface="Calibri"/>
                <a:ea typeface="Calibri"/>
                <a:cs typeface="Calibri"/>
                <a:sym typeface="Calibri"/>
              </a:rPr>
              <a:t>How we are running Design Sprint</a:t>
            </a:r>
            <a:endParaRPr/>
          </a:p>
        </p:txBody>
      </p:sp>
      <p:sp>
        <p:nvSpPr>
          <p:cNvPr id="136" name="Google Shape;136;p17"/>
          <p:cNvSpPr/>
          <p:nvPr/>
        </p:nvSpPr>
        <p:spPr>
          <a:xfrm rot="725986">
            <a:off x="26492" y="-746336"/>
            <a:ext cx="7168765" cy="7851756"/>
          </a:xfrm>
          <a:prstGeom prst="rtTriangle">
            <a:avLst/>
          </a:prstGeom>
          <a:solidFill>
            <a:srgbClr val="FFFF00">
              <a:alpha val="24705"/>
            </a:srgbClr>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nvGrpSpPr>
          <p:cNvPr id="137" name="Google Shape;137;p17"/>
          <p:cNvGrpSpPr/>
          <p:nvPr/>
        </p:nvGrpSpPr>
        <p:grpSpPr>
          <a:xfrm>
            <a:off x="126879" y="98741"/>
            <a:ext cx="6840378" cy="6755976"/>
            <a:chOff x="46492" y="3282"/>
            <a:chExt cx="6840378" cy="6755976"/>
          </a:xfrm>
        </p:grpSpPr>
        <p:sp>
          <p:nvSpPr>
            <p:cNvPr id="138" name="Google Shape;138;p17"/>
            <p:cNvSpPr/>
            <p:nvPr/>
          </p:nvSpPr>
          <p:spPr>
            <a:xfrm>
              <a:off x="2824295" y="3282"/>
              <a:ext cx="1284771" cy="1284771"/>
            </a:xfrm>
            <a:prstGeom prst="ellipse">
              <a:avLst/>
            </a:prstGeom>
            <a:solidFill>
              <a:schemeClr val="accent2"/>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39" name="Google Shape;139;p17"/>
            <p:cNvSpPr txBox="1"/>
            <p:nvPr/>
          </p:nvSpPr>
          <p:spPr>
            <a:xfrm>
              <a:off x="3012445" y="191432"/>
              <a:ext cx="908471" cy="908471"/>
            </a:xfrm>
            <a:prstGeom prst="rect">
              <a:avLst/>
            </a:prstGeom>
            <a:noFill/>
            <a:ln>
              <a:noFill/>
            </a:ln>
          </p:spPr>
          <p:txBody>
            <a:bodyPr anchorCtr="0" anchor="ctr" bIns="17775" lIns="17775" spcFirstLastPara="1" rIns="17775" wrap="square" tIns="17775">
              <a:noAutofit/>
            </a:bodyPr>
            <a:lstStyle/>
            <a:p>
              <a:pPr indent="0" lvl="0" marL="0" marR="0" rtl="0" algn="ctr">
                <a:lnSpc>
                  <a:spcPct val="90000"/>
                </a:lnSpc>
                <a:spcBef>
                  <a:spcPts val="0"/>
                </a:spcBef>
                <a:spcAft>
                  <a:spcPts val="0"/>
                </a:spcAft>
                <a:buClr>
                  <a:schemeClr val="lt1"/>
                </a:buClr>
                <a:buSzPts val="1400"/>
                <a:buFont typeface="Calibri"/>
                <a:buNone/>
              </a:pPr>
              <a:r>
                <a:rPr b="0" i="0" lang="en-US" sz="1400" u="none" cap="none" strike="noStrike">
                  <a:solidFill>
                    <a:schemeClr val="lt1"/>
                  </a:solidFill>
                  <a:latin typeface="Calibri"/>
                  <a:ea typeface="Calibri"/>
                  <a:cs typeface="Calibri"/>
                  <a:sym typeface="Calibri"/>
                </a:rPr>
                <a:t>Understand</a:t>
              </a:r>
              <a:endParaRPr b="0" i="0" sz="1400" u="none" cap="none" strike="noStrike">
                <a:solidFill>
                  <a:schemeClr val="lt1"/>
                </a:solidFill>
                <a:latin typeface="Calibri"/>
                <a:ea typeface="Calibri"/>
                <a:cs typeface="Calibri"/>
                <a:sym typeface="Calibri"/>
              </a:endParaRPr>
            </a:p>
          </p:txBody>
        </p:sp>
        <p:sp>
          <p:nvSpPr>
            <p:cNvPr id="140" name="Google Shape;140;p17"/>
            <p:cNvSpPr/>
            <p:nvPr/>
          </p:nvSpPr>
          <p:spPr>
            <a:xfrm rot="1200000">
              <a:off x="4193298" y="755509"/>
              <a:ext cx="341675" cy="433610"/>
            </a:xfrm>
            <a:prstGeom prst="rightArrow">
              <a:avLst>
                <a:gd fmla="val 60000" name="adj1"/>
                <a:gd fmla="val 50000" name="adj2"/>
              </a:avLst>
            </a:prstGeom>
            <a:solidFill>
              <a:schemeClr val="accen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41" name="Google Shape;141;p17"/>
            <p:cNvSpPr txBox="1"/>
            <p:nvPr/>
          </p:nvSpPr>
          <p:spPr>
            <a:xfrm rot="1200000">
              <a:off x="4196389" y="824702"/>
              <a:ext cx="239173" cy="260166"/>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dk1"/>
                </a:buClr>
                <a:buSzPts val="1200"/>
                <a:buFont typeface="Calibri"/>
                <a:buNone/>
              </a:pPr>
              <a:r>
                <a:t/>
              </a:r>
              <a:endParaRPr b="0" i="0" sz="1200" u="none" cap="none" strike="noStrike">
                <a:solidFill>
                  <a:schemeClr val="lt1"/>
                </a:solidFill>
                <a:latin typeface="Calibri"/>
                <a:ea typeface="Calibri"/>
                <a:cs typeface="Calibri"/>
                <a:sym typeface="Calibri"/>
              </a:endParaRPr>
            </a:p>
          </p:txBody>
        </p:sp>
        <p:sp>
          <p:nvSpPr>
            <p:cNvPr id="142" name="Google Shape;142;p17"/>
            <p:cNvSpPr/>
            <p:nvPr/>
          </p:nvSpPr>
          <p:spPr>
            <a:xfrm>
              <a:off x="4637378" y="663190"/>
              <a:ext cx="1284771" cy="1284771"/>
            </a:xfrm>
            <a:prstGeom prst="ellipse">
              <a:avLst/>
            </a:prstGeom>
            <a:solidFill>
              <a:schemeClr val="accent3"/>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43" name="Google Shape;143;p17"/>
            <p:cNvSpPr txBox="1"/>
            <p:nvPr/>
          </p:nvSpPr>
          <p:spPr>
            <a:xfrm>
              <a:off x="4825528" y="851340"/>
              <a:ext cx="908471" cy="908471"/>
            </a:xfrm>
            <a:prstGeom prst="rect">
              <a:avLst/>
            </a:prstGeom>
            <a:noFill/>
            <a:ln>
              <a:noFill/>
            </a:ln>
          </p:spPr>
          <p:txBody>
            <a:bodyPr anchorCtr="0" anchor="ctr" bIns="17775" lIns="17775" spcFirstLastPara="1" rIns="17775" wrap="square" tIns="17775">
              <a:noAutofit/>
            </a:bodyPr>
            <a:lstStyle/>
            <a:p>
              <a:pPr indent="0" lvl="0" marL="0" marR="0" rtl="0" algn="ctr">
                <a:lnSpc>
                  <a:spcPct val="90000"/>
                </a:lnSpc>
                <a:spcBef>
                  <a:spcPts val="0"/>
                </a:spcBef>
                <a:spcAft>
                  <a:spcPts val="0"/>
                </a:spcAft>
                <a:buClr>
                  <a:schemeClr val="lt1"/>
                </a:buClr>
                <a:buSzPts val="1400"/>
                <a:buFont typeface="Calibri"/>
                <a:buNone/>
              </a:pPr>
              <a:r>
                <a:rPr b="0" i="0" lang="en-US" sz="1400" u="none" cap="none" strike="noStrike">
                  <a:solidFill>
                    <a:schemeClr val="lt1"/>
                  </a:solidFill>
                  <a:latin typeface="Calibri"/>
                  <a:ea typeface="Calibri"/>
                  <a:cs typeface="Calibri"/>
                  <a:sym typeface="Calibri"/>
                </a:rPr>
                <a:t>Diverge</a:t>
              </a:r>
              <a:endParaRPr b="0" i="0" sz="1400" u="none" cap="none" strike="noStrike">
                <a:solidFill>
                  <a:schemeClr val="lt1"/>
                </a:solidFill>
                <a:latin typeface="Calibri"/>
                <a:ea typeface="Calibri"/>
                <a:cs typeface="Calibri"/>
                <a:sym typeface="Calibri"/>
              </a:endParaRPr>
            </a:p>
          </p:txBody>
        </p:sp>
        <p:sp>
          <p:nvSpPr>
            <p:cNvPr id="144" name="Google Shape;144;p17"/>
            <p:cNvSpPr/>
            <p:nvPr/>
          </p:nvSpPr>
          <p:spPr>
            <a:xfrm rot="3600000">
              <a:off x="5586451" y="1915869"/>
              <a:ext cx="341675" cy="433610"/>
            </a:xfrm>
            <a:prstGeom prst="rightArrow">
              <a:avLst>
                <a:gd fmla="val 60000" name="adj1"/>
                <a:gd fmla="val 50000" name="adj2"/>
              </a:avLst>
            </a:prstGeom>
            <a:solidFill>
              <a:schemeClr val="accent3"/>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45" name="Google Shape;145;p17"/>
            <p:cNvSpPr txBox="1"/>
            <p:nvPr/>
          </p:nvSpPr>
          <p:spPr>
            <a:xfrm rot="3600000">
              <a:off x="5612077" y="1958206"/>
              <a:ext cx="239173" cy="260166"/>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dk1"/>
                </a:buClr>
                <a:buSzPts val="1200"/>
                <a:buFont typeface="Calibri"/>
                <a:buNone/>
              </a:pPr>
              <a:r>
                <a:t/>
              </a:r>
              <a:endParaRPr b="0" i="0" sz="1200" u="none" cap="none" strike="noStrike">
                <a:solidFill>
                  <a:schemeClr val="lt1"/>
                </a:solidFill>
                <a:latin typeface="Calibri"/>
                <a:ea typeface="Calibri"/>
                <a:cs typeface="Calibri"/>
                <a:sym typeface="Calibri"/>
              </a:endParaRPr>
            </a:p>
          </p:txBody>
        </p:sp>
        <p:sp>
          <p:nvSpPr>
            <p:cNvPr id="146" name="Google Shape;146;p17"/>
            <p:cNvSpPr/>
            <p:nvPr/>
          </p:nvSpPr>
          <p:spPr>
            <a:xfrm>
              <a:off x="5602099" y="2334136"/>
              <a:ext cx="1284771" cy="1284771"/>
            </a:xfrm>
            <a:prstGeom prst="ellipse">
              <a:avLst/>
            </a:prstGeom>
            <a:solidFill>
              <a:srgbClr val="00B0F0"/>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47" name="Google Shape;147;p17"/>
            <p:cNvSpPr txBox="1"/>
            <p:nvPr/>
          </p:nvSpPr>
          <p:spPr>
            <a:xfrm>
              <a:off x="5790249" y="2522286"/>
              <a:ext cx="908471" cy="908471"/>
            </a:xfrm>
            <a:prstGeom prst="rect">
              <a:avLst/>
            </a:prstGeom>
            <a:noFill/>
            <a:ln>
              <a:noFill/>
            </a:ln>
          </p:spPr>
          <p:txBody>
            <a:bodyPr anchorCtr="0" anchor="ctr" bIns="17775" lIns="17775" spcFirstLastPara="1" rIns="17775" wrap="square" tIns="17775">
              <a:noAutofit/>
            </a:bodyPr>
            <a:lstStyle/>
            <a:p>
              <a:pPr indent="0" lvl="0" marL="0" marR="0" rtl="0" algn="ctr">
                <a:lnSpc>
                  <a:spcPct val="90000"/>
                </a:lnSpc>
                <a:spcBef>
                  <a:spcPts val="0"/>
                </a:spcBef>
                <a:spcAft>
                  <a:spcPts val="0"/>
                </a:spcAft>
                <a:buClr>
                  <a:schemeClr val="lt1"/>
                </a:buClr>
                <a:buSzPts val="1400"/>
                <a:buFont typeface="Calibri"/>
                <a:buNone/>
              </a:pPr>
              <a:r>
                <a:rPr b="0" i="0" lang="en-US" sz="1400" u="none" cap="none" strike="noStrike">
                  <a:solidFill>
                    <a:schemeClr val="lt1"/>
                  </a:solidFill>
                  <a:latin typeface="Calibri"/>
                  <a:ea typeface="Calibri"/>
                  <a:cs typeface="Calibri"/>
                  <a:sym typeface="Calibri"/>
                </a:rPr>
                <a:t>Converge</a:t>
              </a:r>
              <a:endParaRPr b="0" i="0" sz="1400" u="none" cap="none" strike="noStrike">
                <a:solidFill>
                  <a:schemeClr val="lt1"/>
                </a:solidFill>
                <a:latin typeface="Calibri"/>
                <a:ea typeface="Calibri"/>
                <a:cs typeface="Calibri"/>
                <a:sym typeface="Calibri"/>
              </a:endParaRPr>
            </a:p>
          </p:txBody>
        </p:sp>
        <p:sp>
          <p:nvSpPr>
            <p:cNvPr id="148" name="Google Shape;148;p17"/>
            <p:cNvSpPr/>
            <p:nvPr/>
          </p:nvSpPr>
          <p:spPr>
            <a:xfrm rot="6000000">
              <a:off x="5907804" y="3700258"/>
              <a:ext cx="341675" cy="433610"/>
            </a:xfrm>
            <a:prstGeom prst="rightArrow">
              <a:avLst>
                <a:gd fmla="val 60000" name="adj1"/>
                <a:gd fmla="val 50000" name="adj2"/>
              </a:avLst>
            </a:prstGeom>
            <a:solidFill>
              <a:srgbClr val="00B0F0"/>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49" name="Google Shape;149;p17"/>
            <p:cNvSpPr txBox="1"/>
            <p:nvPr/>
          </p:nvSpPr>
          <p:spPr>
            <a:xfrm rot="-4800000">
              <a:off x="5967955" y="3736508"/>
              <a:ext cx="239173" cy="260166"/>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dk1"/>
                </a:buClr>
                <a:buSzPts val="1200"/>
                <a:buFont typeface="Calibri"/>
                <a:buNone/>
              </a:pPr>
              <a:r>
                <a:t/>
              </a:r>
              <a:endParaRPr b="0" i="0" sz="1200" u="none" cap="none" strike="noStrike">
                <a:solidFill>
                  <a:schemeClr val="lt1"/>
                </a:solidFill>
                <a:latin typeface="Calibri"/>
                <a:ea typeface="Calibri"/>
                <a:cs typeface="Calibri"/>
                <a:sym typeface="Calibri"/>
              </a:endParaRPr>
            </a:p>
          </p:txBody>
        </p:sp>
        <p:sp>
          <p:nvSpPr>
            <p:cNvPr id="150" name="Google Shape;150;p17"/>
            <p:cNvSpPr/>
            <p:nvPr/>
          </p:nvSpPr>
          <p:spPr>
            <a:xfrm>
              <a:off x="5267055" y="4234266"/>
              <a:ext cx="1284771" cy="1284771"/>
            </a:xfrm>
            <a:prstGeom prst="ellipse">
              <a:avLst/>
            </a:prstGeom>
            <a:solidFill>
              <a:srgbClr val="FF0000"/>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51" name="Google Shape;151;p17"/>
            <p:cNvSpPr txBox="1"/>
            <p:nvPr/>
          </p:nvSpPr>
          <p:spPr>
            <a:xfrm>
              <a:off x="5455205" y="4422416"/>
              <a:ext cx="908471" cy="908471"/>
            </a:xfrm>
            <a:prstGeom prst="rect">
              <a:avLst/>
            </a:prstGeom>
            <a:noFill/>
            <a:ln>
              <a:noFill/>
            </a:ln>
          </p:spPr>
          <p:txBody>
            <a:bodyPr anchorCtr="0" anchor="ctr" bIns="17775" lIns="17775" spcFirstLastPara="1" rIns="17775" wrap="square" tIns="17775">
              <a:noAutofit/>
            </a:bodyPr>
            <a:lstStyle/>
            <a:p>
              <a:pPr indent="0" lvl="0" marL="0" marR="0" rtl="0" algn="ctr">
                <a:lnSpc>
                  <a:spcPct val="90000"/>
                </a:lnSpc>
                <a:spcBef>
                  <a:spcPts val="0"/>
                </a:spcBef>
                <a:spcAft>
                  <a:spcPts val="0"/>
                </a:spcAft>
                <a:buClr>
                  <a:schemeClr val="lt1"/>
                </a:buClr>
                <a:buSzPts val="1400"/>
                <a:buFont typeface="Calibri"/>
                <a:buNone/>
              </a:pPr>
              <a:r>
                <a:rPr b="0" i="0" lang="en-US" sz="1400" u="none" cap="none" strike="noStrike">
                  <a:solidFill>
                    <a:schemeClr val="lt1"/>
                  </a:solidFill>
                  <a:latin typeface="Calibri"/>
                  <a:ea typeface="Calibri"/>
                  <a:cs typeface="Calibri"/>
                  <a:sym typeface="Calibri"/>
                </a:rPr>
                <a:t>Reflect</a:t>
              </a:r>
              <a:endParaRPr b="0" i="0" sz="1400" u="none" cap="none" strike="noStrike">
                <a:solidFill>
                  <a:schemeClr val="lt1"/>
                </a:solidFill>
                <a:latin typeface="Calibri"/>
                <a:ea typeface="Calibri"/>
                <a:cs typeface="Calibri"/>
                <a:sym typeface="Calibri"/>
              </a:endParaRPr>
            </a:p>
          </p:txBody>
        </p:sp>
        <p:sp>
          <p:nvSpPr>
            <p:cNvPr id="152" name="Google Shape;152;p17"/>
            <p:cNvSpPr/>
            <p:nvPr/>
          </p:nvSpPr>
          <p:spPr>
            <a:xfrm rot="8400000">
              <a:off x="5006991" y="5273741"/>
              <a:ext cx="341675" cy="433610"/>
            </a:xfrm>
            <a:prstGeom prst="rightArrow">
              <a:avLst>
                <a:gd fmla="val 60000" name="adj1"/>
                <a:gd fmla="val 50000" name="adj2"/>
              </a:avLst>
            </a:prstGeom>
            <a:solidFill>
              <a:srgbClr val="FF0000"/>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53" name="Google Shape;153;p17"/>
            <p:cNvSpPr txBox="1"/>
            <p:nvPr/>
          </p:nvSpPr>
          <p:spPr>
            <a:xfrm rot="-2400000">
              <a:off x="5097503" y="5327519"/>
              <a:ext cx="239173" cy="260166"/>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dk1"/>
                </a:buClr>
                <a:buSzPts val="1200"/>
                <a:buFont typeface="Calibri"/>
                <a:buNone/>
              </a:pPr>
              <a:r>
                <a:t/>
              </a:r>
              <a:endParaRPr b="0" i="0" sz="1200" u="none" cap="none" strike="noStrike">
                <a:solidFill>
                  <a:schemeClr val="lt1"/>
                </a:solidFill>
                <a:latin typeface="Calibri"/>
                <a:ea typeface="Calibri"/>
                <a:cs typeface="Calibri"/>
                <a:sym typeface="Calibri"/>
              </a:endParaRPr>
            </a:p>
          </p:txBody>
        </p:sp>
        <p:sp>
          <p:nvSpPr>
            <p:cNvPr id="154" name="Google Shape;154;p17"/>
            <p:cNvSpPr/>
            <p:nvPr/>
          </p:nvSpPr>
          <p:spPr>
            <a:xfrm>
              <a:off x="3789017" y="5474487"/>
              <a:ext cx="1284771" cy="1284771"/>
            </a:xfrm>
            <a:prstGeom prst="ellipse">
              <a:avLst/>
            </a:prstGeom>
            <a:solidFill>
              <a:schemeClr val="accent1"/>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55" name="Google Shape;155;p17"/>
            <p:cNvSpPr txBox="1"/>
            <p:nvPr/>
          </p:nvSpPr>
          <p:spPr>
            <a:xfrm>
              <a:off x="3977167" y="5662637"/>
              <a:ext cx="908471" cy="908471"/>
            </a:xfrm>
            <a:prstGeom prst="rect">
              <a:avLst/>
            </a:prstGeom>
            <a:noFill/>
            <a:ln>
              <a:noFill/>
            </a:ln>
          </p:spPr>
          <p:txBody>
            <a:bodyPr anchorCtr="0" anchor="ctr" bIns="17775" lIns="17775" spcFirstLastPara="1" rIns="17775" wrap="square" tIns="17775">
              <a:noAutofit/>
            </a:bodyPr>
            <a:lstStyle/>
            <a:p>
              <a:pPr indent="0" lvl="0" marL="0" marR="0" rtl="0" algn="ctr">
                <a:lnSpc>
                  <a:spcPct val="90000"/>
                </a:lnSpc>
                <a:spcBef>
                  <a:spcPts val="0"/>
                </a:spcBef>
                <a:spcAft>
                  <a:spcPts val="0"/>
                </a:spcAft>
                <a:buClr>
                  <a:schemeClr val="lt1"/>
                </a:buClr>
                <a:buSzPts val="1400"/>
                <a:buFont typeface="Calibri"/>
                <a:buNone/>
              </a:pPr>
              <a:r>
                <a:rPr b="0" i="0" lang="en-US" sz="1400" u="none" cap="none" strike="noStrike">
                  <a:solidFill>
                    <a:schemeClr val="lt1"/>
                  </a:solidFill>
                  <a:latin typeface="Calibri"/>
                  <a:ea typeface="Calibri"/>
                  <a:cs typeface="Calibri"/>
                  <a:sym typeface="Calibri"/>
                </a:rPr>
                <a:t>Prototype</a:t>
              </a:r>
              <a:endParaRPr b="0" i="0" sz="1400" u="none" cap="none" strike="noStrike">
                <a:solidFill>
                  <a:schemeClr val="lt1"/>
                </a:solidFill>
                <a:latin typeface="Calibri"/>
                <a:ea typeface="Calibri"/>
                <a:cs typeface="Calibri"/>
                <a:sym typeface="Calibri"/>
              </a:endParaRPr>
            </a:p>
          </p:txBody>
        </p:sp>
        <p:sp>
          <p:nvSpPr>
            <p:cNvPr id="156" name="Google Shape;156;p17"/>
            <p:cNvSpPr/>
            <p:nvPr/>
          </p:nvSpPr>
          <p:spPr>
            <a:xfrm rot="10800000">
              <a:off x="3305513" y="5900068"/>
              <a:ext cx="341675" cy="433610"/>
            </a:xfrm>
            <a:prstGeom prst="rightArrow">
              <a:avLst>
                <a:gd fmla="val 60000" name="adj1"/>
                <a:gd fmla="val 50000" name="adj2"/>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57" name="Google Shape;157;p17"/>
            <p:cNvSpPr txBox="1"/>
            <p:nvPr/>
          </p:nvSpPr>
          <p:spPr>
            <a:xfrm>
              <a:off x="3408015" y="5986790"/>
              <a:ext cx="239173" cy="260166"/>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dk1"/>
                </a:buClr>
                <a:buSzPts val="1200"/>
                <a:buFont typeface="Calibri"/>
                <a:buNone/>
              </a:pPr>
              <a:r>
                <a:t/>
              </a:r>
              <a:endParaRPr b="0" i="0" sz="1200" u="none" cap="none" strike="noStrike">
                <a:solidFill>
                  <a:schemeClr val="lt1"/>
                </a:solidFill>
                <a:latin typeface="Calibri"/>
                <a:ea typeface="Calibri"/>
                <a:cs typeface="Calibri"/>
                <a:sym typeface="Calibri"/>
              </a:endParaRPr>
            </a:p>
          </p:txBody>
        </p:sp>
        <p:sp>
          <p:nvSpPr>
            <p:cNvPr id="158" name="Google Shape;158;p17"/>
            <p:cNvSpPr/>
            <p:nvPr/>
          </p:nvSpPr>
          <p:spPr>
            <a:xfrm>
              <a:off x="1859574" y="5474487"/>
              <a:ext cx="1284771" cy="1284771"/>
            </a:xfrm>
            <a:prstGeom prst="ellipse">
              <a:avLst/>
            </a:prstGeom>
            <a:solidFill>
              <a:schemeClr val="accent6"/>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59" name="Google Shape;159;p17"/>
            <p:cNvSpPr txBox="1"/>
            <p:nvPr/>
          </p:nvSpPr>
          <p:spPr>
            <a:xfrm>
              <a:off x="2047724" y="5662637"/>
              <a:ext cx="908471" cy="908471"/>
            </a:xfrm>
            <a:prstGeom prst="rect">
              <a:avLst/>
            </a:prstGeom>
            <a:noFill/>
            <a:ln>
              <a:noFill/>
            </a:ln>
          </p:spPr>
          <p:txBody>
            <a:bodyPr anchorCtr="0" anchor="ctr" bIns="17775" lIns="17775" spcFirstLastPara="1" rIns="17775" wrap="square" tIns="17775">
              <a:noAutofit/>
            </a:bodyPr>
            <a:lstStyle/>
            <a:p>
              <a:pPr indent="0" lvl="0" marL="0" marR="0" rtl="0" algn="ctr">
                <a:lnSpc>
                  <a:spcPct val="90000"/>
                </a:lnSpc>
                <a:spcBef>
                  <a:spcPts val="0"/>
                </a:spcBef>
                <a:spcAft>
                  <a:spcPts val="0"/>
                </a:spcAft>
                <a:buClr>
                  <a:schemeClr val="lt1"/>
                </a:buClr>
                <a:buSzPts val="1400"/>
                <a:buFont typeface="Calibri"/>
                <a:buNone/>
              </a:pPr>
              <a:r>
                <a:rPr b="0" i="0" lang="en-US" sz="1400" u="none" cap="none" strike="noStrike">
                  <a:solidFill>
                    <a:schemeClr val="lt1"/>
                  </a:solidFill>
                  <a:latin typeface="Calibri"/>
                  <a:ea typeface="Calibri"/>
                  <a:cs typeface="Calibri"/>
                  <a:sym typeface="Calibri"/>
                </a:rPr>
                <a:t>Test</a:t>
              </a:r>
              <a:endParaRPr b="0" i="0" sz="1400" u="none" cap="none" strike="noStrike">
                <a:solidFill>
                  <a:schemeClr val="lt1"/>
                </a:solidFill>
                <a:latin typeface="Calibri"/>
                <a:ea typeface="Calibri"/>
                <a:cs typeface="Calibri"/>
                <a:sym typeface="Calibri"/>
              </a:endParaRPr>
            </a:p>
          </p:txBody>
        </p:sp>
        <p:sp>
          <p:nvSpPr>
            <p:cNvPr id="160" name="Google Shape;160;p17"/>
            <p:cNvSpPr/>
            <p:nvPr/>
          </p:nvSpPr>
          <p:spPr>
            <a:xfrm rot="-8400000">
              <a:off x="1599510" y="5286173"/>
              <a:ext cx="341675" cy="433610"/>
            </a:xfrm>
            <a:prstGeom prst="rightArrow">
              <a:avLst>
                <a:gd fmla="val 60000" name="adj1"/>
                <a:gd fmla="val 50000" name="adj2"/>
              </a:avLst>
            </a:prstGeom>
            <a:solidFill>
              <a:schemeClr val="accent6"/>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61" name="Google Shape;161;p17"/>
            <p:cNvSpPr txBox="1"/>
            <p:nvPr/>
          </p:nvSpPr>
          <p:spPr>
            <a:xfrm rot="2400000">
              <a:off x="1690022" y="5405839"/>
              <a:ext cx="239173" cy="260166"/>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dk1"/>
                </a:buClr>
                <a:buSzPts val="1200"/>
                <a:buFont typeface="Calibri"/>
                <a:buNone/>
              </a:pPr>
              <a:r>
                <a:t/>
              </a:r>
              <a:endParaRPr b="0" i="0" sz="1200" u="none" cap="none" strike="noStrike">
                <a:solidFill>
                  <a:schemeClr val="lt1"/>
                </a:solidFill>
                <a:latin typeface="Calibri"/>
                <a:ea typeface="Calibri"/>
                <a:cs typeface="Calibri"/>
                <a:sym typeface="Calibri"/>
              </a:endParaRPr>
            </a:p>
          </p:txBody>
        </p:sp>
        <p:sp>
          <p:nvSpPr>
            <p:cNvPr id="162" name="Google Shape;162;p17"/>
            <p:cNvSpPr/>
            <p:nvPr/>
          </p:nvSpPr>
          <p:spPr>
            <a:xfrm>
              <a:off x="381536" y="4234266"/>
              <a:ext cx="1284771" cy="1284771"/>
            </a:xfrm>
            <a:prstGeom prst="ellipse">
              <a:avLst/>
            </a:prstGeom>
            <a:solidFill>
              <a:schemeClr val="accent1"/>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63" name="Google Shape;163;p17"/>
            <p:cNvSpPr txBox="1"/>
            <p:nvPr/>
          </p:nvSpPr>
          <p:spPr>
            <a:xfrm>
              <a:off x="569686" y="4422416"/>
              <a:ext cx="908471" cy="908471"/>
            </a:xfrm>
            <a:prstGeom prst="rect">
              <a:avLst/>
            </a:prstGeom>
            <a:noFill/>
            <a:ln>
              <a:noFill/>
            </a:ln>
          </p:spPr>
          <p:txBody>
            <a:bodyPr anchorCtr="0" anchor="ctr" bIns="17775" lIns="17775" spcFirstLastPara="1" rIns="17775" wrap="square" tIns="17775">
              <a:noAutofit/>
            </a:bodyPr>
            <a:lstStyle/>
            <a:p>
              <a:pPr indent="0" lvl="0" marL="0" marR="0" rtl="0" algn="ctr">
                <a:lnSpc>
                  <a:spcPct val="90000"/>
                </a:lnSpc>
                <a:spcBef>
                  <a:spcPts val="0"/>
                </a:spcBef>
                <a:spcAft>
                  <a:spcPts val="0"/>
                </a:spcAft>
                <a:buClr>
                  <a:schemeClr val="lt1"/>
                </a:buClr>
                <a:buSzPts val="1400"/>
                <a:buFont typeface="Calibri"/>
                <a:buNone/>
              </a:pPr>
              <a:r>
                <a:rPr b="0" i="0" lang="en-US" sz="1400" u="none" cap="none" strike="noStrike">
                  <a:solidFill>
                    <a:schemeClr val="lt1"/>
                  </a:solidFill>
                  <a:latin typeface="Calibri"/>
                  <a:ea typeface="Calibri"/>
                  <a:cs typeface="Calibri"/>
                  <a:sym typeface="Calibri"/>
                </a:rPr>
                <a:t>Prototype</a:t>
              </a:r>
              <a:endParaRPr b="0" i="0" sz="1400" u="none" cap="none" strike="noStrike">
                <a:solidFill>
                  <a:schemeClr val="lt1"/>
                </a:solidFill>
                <a:latin typeface="Calibri"/>
                <a:ea typeface="Calibri"/>
                <a:cs typeface="Calibri"/>
                <a:sym typeface="Calibri"/>
              </a:endParaRPr>
            </a:p>
          </p:txBody>
        </p:sp>
        <p:sp>
          <p:nvSpPr>
            <p:cNvPr id="164" name="Google Shape;164;p17"/>
            <p:cNvSpPr/>
            <p:nvPr/>
          </p:nvSpPr>
          <p:spPr>
            <a:xfrm rot="-6000000">
              <a:off x="687241" y="3719304"/>
              <a:ext cx="341675" cy="433610"/>
            </a:xfrm>
            <a:prstGeom prst="rightArrow">
              <a:avLst>
                <a:gd fmla="val 60000" name="adj1"/>
                <a:gd fmla="val 50000" name="adj2"/>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65" name="Google Shape;165;p17"/>
            <p:cNvSpPr txBox="1"/>
            <p:nvPr/>
          </p:nvSpPr>
          <p:spPr>
            <a:xfrm rot="4800000">
              <a:off x="747392" y="3856498"/>
              <a:ext cx="239173" cy="260166"/>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dk1"/>
                </a:buClr>
                <a:buSzPts val="1200"/>
                <a:buFont typeface="Calibri"/>
                <a:buNone/>
              </a:pPr>
              <a:r>
                <a:t/>
              </a:r>
              <a:endParaRPr b="0" i="0" sz="1200" u="none" cap="none" strike="noStrike">
                <a:solidFill>
                  <a:schemeClr val="lt1"/>
                </a:solidFill>
                <a:latin typeface="Calibri"/>
                <a:ea typeface="Calibri"/>
                <a:cs typeface="Calibri"/>
                <a:sym typeface="Calibri"/>
              </a:endParaRPr>
            </a:p>
          </p:txBody>
        </p:sp>
        <p:sp>
          <p:nvSpPr>
            <p:cNvPr id="166" name="Google Shape;166;p17"/>
            <p:cNvSpPr/>
            <p:nvPr/>
          </p:nvSpPr>
          <p:spPr>
            <a:xfrm>
              <a:off x="46492" y="2334136"/>
              <a:ext cx="1284771" cy="1284771"/>
            </a:xfrm>
            <a:prstGeom prst="ellipse">
              <a:avLst/>
            </a:prstGeom>
            <a:solidFill>
              <a:schemeClr val="accent6"/>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67" name="Google Shape;167;p17"/>
            <p:cNvSpPr txBox="1"/>
            <p:nvPr/>
          </p:nvSpPr>
          <p:spPr>
            <a:xfrm>
              <a:off x="234642" y="2522286"/>
              <a:ext cx="908471" cy="908471"/>
            </a:xfrm>
            <a:prstGeom prst="rect">
              <a:avLst/>
            </a:prstGeom>
            <a:noFill/>
            <a:ln>
              <a:noFill/>
            </a:ln>
          </p:spPr>
          <p:txBody>
            <a:bodyPr anchorCtr="0" anchor="ctr" bIns="17775" lIns="17775" spcFirstLastPara="1" rIns="17775" wrap="square" tIns="17775">
              <a:noAutofit/>
            </a:bodyPr>
            <a:lstStyle/>
            <a:p>
              <a:pPr indent="0" lvl="0" marL="0" marR="0" rtl="0" algn="ctr">
                <a:lnSpc>
                  <a:spcPct val="90000"/>
                </a:lnSpc>
                <a:spcBef>
                  <a:spcPts val="0"/>
                </a:spcBef>
                <a:spcAft>
                  <a:spcPts val="0"/>
                </a:spcAft>
                <a:buClr>
                  <a:schemeClr val="lt1"/>
                </a:buClr>
                <a:buSzPts val="1400"/>
                <a:buFont typeface="Calibri"/>
                <a:buNone/>
              </a:pPr>
              <a:r>
                <a:rPr b="0" i="0" lang="en-US" sz="1400" u="none" cap="none" strike="noStrike">
                  <a:solidFill>
                    <a:schemeClr val="lt1"/>
                  </a:solidFill>
                  <a:latin typeface="Calibri"/>
                  <a:ea typeface="Calibri"/>
                  <a:cs typeface="Calibri"/>
                  <a:sym typeface="Calibri"/>
                </a:rPr>
                <a:t>Test</a:t>
              </a:r>
              <a:endParaRPr b="0" i="0" sz="1400" u="none" cap="none" strike="noStrike">
                <a:solidFill>
                  <a:schemeClr val="lt1"/>
                </a:solidFill>
                <a:latin typeface="Calibri"/>
                <a:ea typeface="Calibri"/>
                <a:cs typeface="Calibri"/>
                <a:sym typeface="Calibri"/>
              </a:endParaRPr>
            </a:p>
          </p:txBody>
        </p:sp>
        <p:sp>
          <p:nvSpPr>
            <p:cNvPr id="168" name="Google Shape;168;p17"/>
            <p:cNvSpPr/>
            <p:nvPr/>
          </p:nvSpPr>
          <p:spPr>
            <a:xfrm rot="-3600000">
              <a:off x="995565" y="1932618"/>
              <a:ext cx="341675" cy="433610"/>
            </a:xfrm>
            <a:prstGeom prst="rightArrow">
              <a:avLst>
                <a:gd fmla="val 60000" name="adj1"/>
                <a:gd fmla="val 50000" name="adj2"/>
              </a:avLst>
            </a:prstGeom>
            <a:solidFill>
              <a:schemeClr val="accent6"/>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69" name="Google Shape;169;p17"/>
            <p:cNvSpPr txBox="1"/>
            <p:nvPr/>
          </p:nvSpPr>
          <p:spPr>
            <a:xfrm rot="-3600000">
              <a:off x="1021191" y="2063725"/>
              <a:ext cx="239173" cy="260166"/>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dk1"/>
                </a:buClr>
                <a:buSzPts val="1200"/>
                <a:buFont typeface="Calibri"/>
                <a:buNone/>
              </a:pPr>
              <a:r>
                <a:t/>
              </a:r>
              <a:endParaRPr b="0" i="0" sz="1200" u="none" cap="none" strike="noStrike">
                <a:solidFill>
                  <a:schemeClr val="lt1"/>
                </a:solidFill>
                <a:latin typeface="Calibri"/>
                <a:ea typeface="Calibri"/>
                <a:cs typeface="Calibri"/>
                <a:sym typeface="Calibri"/>
              </a:endParaRPr>
            </a:p>
          </p:txBody>
        </p:sp>
        <p:sp>
          <p:nvSpPr>
            <p:cNvPr id="170" name="Google Shape;170;p17"/>
            <p:cNvSpPr/>
            <p:nvPr/>
          </p:nvSpPr>
          <p:spPr>
            <a:xfrm>
              <a:off x="1011213" y="663190"/>
              <a:ext cx="1284771" cy="1284771"/>
            </a:xfrm>
            <a:prstGeom prst="ellipse">
              <a:avLst/>
            </a:prstGeom>
            <a:solidFill>
              <a:srgbClr val="FF0000"/>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71" name="Google Shape;171;p17"/>
            <p:cNvSpPr txBox="1"/>
            <p:nvPr/>
          </p:nvSpPr>
          <p:spPr>
            <a:xfrm>
              <a:off x="1199363" y="851340"/>
              <a:ext cx="908471" cy="908471"/>
            </a:xfrm>
            <a:prstGeom prst="rect">
              <a:avLst/>
            </a:prstGeom>
            <a:noFill/>
            <a:ln>
              <a:noFill/>
            </a:ln>
          </p:spPr>
          <p:txBody>
            <a:bodyPr anchorCtr="0" anchor="ctr" bIns="17775" lIns="17775" spcFirstLastPara="1" rIns="17775" wrap="square" tIns="17775">
              <a:noAutofit/>
            </a:bodyPr>
            <a:lstStyle/>
            <a:p>
              <a:pPr indent="0" lvl="0" marL="0" marR="0" rtl="0" algn="ctr">
                <a:lnSpc>
                  <a:spcPct val="90000"/>
                </a:lnSpc>
                <a:spcBef>
                  <a:spcPts val="0"/>
                </a:spcBef>
                <a:spcAft>
                  <a:spcPts val="0"/>
                </a:spcAft>
                <a:buClr>
                  <a:schemeClr val="lt1"/>
                </a:buClr>
                <a:buSzPts val="1400"/>
                <a:buFont typeface="Calibri"/>
                <a:buNone/>
              </a:pPr>
              <a:r>
                <a:rPr b="0" i="0" lang="en-US" sz="1400" u="none" cap="none" strike="noStrike">
                  <a:solidFill>
                    <a:schemeClr val="lt1"/>
                  </a:solidFill>
                  <a:latin typeface="Calibri"/>
                  <a:ea typeface="Calibri"/>
                  <a:cs typeface="Calibri"/>
                  <a:sym typeface="Calibri"/>
                </a:rPr>
                <a:t>Reflect</a:t>
              </a:r>
              <a:endParaRPr b="0" i="0" sz="1400" u="none" cap="none" strike="noStrike">
                <a:solidFill>
                  <a:schemeClr val="lt1"/>
                </a:solidFill>
                <a:latin typeface="Calibri"/>
                <a:ea typeface="Calibri"/>
                <a:cs typeface="Calibri"/>
                <a:sym typeface="Calibri"/>
              </a:endParaRPr>
            </a:p>
          </p:txBody>
        </p:sp>
        <p:sp>
          <p:nvSpPr>
            <p:cNvPr id="172" name="Google Shape;172;p17"/>
            <p:cNvSpPr/>
            <p:nvPr/>
          </p:nvSpPr>
          <p:spPr>
            <a:xfrm rot="-1200000">
              <a:off x="2380215" y="762124"/>
              <a:ext cx="341675" cy="433610"/>
            </a:xfrm>
            <a:prstGeom prst="rightArrow">
              <a:avLst>
                <a:gd fmla="val 60000" name="adj1"/>
                <a:gd fmla="val 50000" name="adj2"/>
              </a:avLst>
            </a:prstGeom>
            <a:solidFill>
              <a:srgbClr val="FF0000"/>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73" name="Google Shape;173;p17"/>
            <p:cNvSpPr txBox="1"/>
            <p:nvPr/>
          </p:nvSpPr>
          <p:spPr>
            <a:xfrm rot="-1200000">
              <a:off x="2383306" y="866375"/>
              <a:ext cx="239173" cy="260166"/>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dk1"/>
                </a:buClr>
                <a:buSzPts val="1200"/>
                <a:buFont typeface="Calibri"/>
                <a:buNone/>
              </a:pPr>
              <a:r>
                <a:t/>
              </a:r>
              <a:endParaRPr b="0" i="0" sz="1200" u="none" cap="none" strike="noStrike">
                <a:solidFill>
                  <a:schemeClr val="lt1"/>
                </a:solidFill>
                <a:latin typeface="Calibri"/>
                <a:ea typeface="Calibri"/>
                <a:cs typeface="Calibri"/>
                <a:sym typeface="Calibri"/>
              </a:endParaRPr>
            </a:p>
          </p:txBody>
        </p:sp>
      </p:grpSp>
      <p:sp>
        <p:nvSpPr>
          <p:cNvPr id="174" name="Google Shape;174;p17"/>
          <p:cNvSpPr txBox="1"/>
          <p:nvPr/>
        </p:nvSpPr>
        <p:spPr>
          <a:xfrm>
            <a:off x="4203449" y="2483708"/>
            <a:ext cx="1060529" cy="52322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2800" u="none" cap="none" strike="noStrike">
                <a:solidFill>
                  <a:schemeClr val="dk1"/>
                </a:solidFill>
                <a:latin typeface="Calibri"/>
                <a:ea typeface="Calibri"/>
                <a:cs typeface="Calibri"/>
                <a:sym typeface="Calibri"/>
              </a:rPr>
              <a:t>Day 1</a:t>
            </a:r>
            <a:endParaRPr b="1" sz="2800">
              <a:solidFill>
                <a:schemeClr val="dk1"/>
              </a:solidFill>
              <a:latin typeface="Calibri"/>
              <a:ea typeface="Calibri"/>
              <a:cs typeface="Calibri"/>
              <a:sym typeface="Calibri"/>
            </a:endParaRPr>
          </a:p>
        </p:txBody>
      </p:sp>
      <p:sp>
        <p:nvSpPr>
          <p:cNvPr id="175" name="Google Shape;175;p17"/>
          <p:cNvSpPr txBox="1"/>
          <p:nvPr/>
        </p:nvSpPr>
        <p:spPr>
          <a:xfrm>
            <a:off x="2537483" y="3215119"/>
            <a:ext cx="1060529" cy="52322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800">
                <a:solidFill>
                  <a:schemeClr val="dk1"/>
                </a:solidFill>
                <a:latin typeface="Calibri"/>
                <a:ea typeface="Calibri"/>
                <a:cs typeface="Calibri"/>
                <a:sym typeface="Calibri"/>
              </a:rPr>
              <a:t>Day 2</a:t>
            </a:r>
            <a:endParaRPr b="1" sz="2800">
              <a:solidFill>
                <a:schemeClr val="dk1"/>
              </a:solidFill>
              <a:latin typeface="Calibri"/>
              <a:ea typeface="Calibri"/>
              <a:cs typeface="Calibri"/>
              <a:sym typeface="Calibri"/>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3" name="Shape 613"/>
        <p:cNvGrpSpPr/>
        <p:nvPr/>
      </p:nvGrpSpPr>
      <p:grpSpPr>
        <a:xfrm>
          <a:off x="0" y="0"/>
          <a:ext cx="0" cy="0"/>
          <a:chOff x="0" y="0"/>
          <a:chExt cx="0" cy="0"/>
        </a:xfrm>
      </p:grpSpPr>
      <p:sp>
        <p:nvSpPr>
          <p:cNvPr id="614" name="Google Shape;614;p62"/>
          <p:cNvSpPr txBox="1"/>
          <p:nvPr>
            <p:ph type="title"/>
          </p:nvPr>
        </p:nvSpPr>
        <p:spPr>
          <a:xfrm>
            <a:off x="838200" y="365125"/>
            <a:ext cx="10515600" cy="13257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US">
                <a:latin typeface="Times New Roman"/>
                <a:ea typeface="Times New Roman"/>
                <a:cs typeface="Times New Roman"/>
                <a:sym typeface="Times New Roman"/>
              </a:rPr>
              <a:t>Thinking hats - Constant: White Hat</a:t>
            </a:r>
            <a:endParaRPr/>
          </a:p>
        </p:txBody>
      </p:sp>
      <p:sp>
        <p:nvSpPr>
          <p:cNvPr id="615" name="Google Shape;615;p62"/>
          <p:cNvSpPr txBox="1"/>
          <p:nvPr>
            <p:ph idx="1" type="body"/>
          </p:nvPr>
        </p:nvSpPr>
        <p:spPr>
          <a:xfrm>
            <a:off x="838200" y="1580200"/>
            <a:ext cx="10515600" cy="4351200"/>
          </a:xfrm>
          <a:prstGeom prst="rect">
            <a:avLst/>
          </a:prstGeom>
        </p:spPr>
        <p:txBody>
          <a:bodyPr anchorCtr="0" anchor="t" bIns="91425" lIns="91425" spcFirstLastPara="1" rIns="91425" wrap="square" tIns="91425">
            <a:noAutofit/>
          </a:bodyPr>
          <a:lstStyle/>
          <a:p>
            <a:pPr indent="0" lvl="0" marL="0">
              <a:spcBef>
                <a:spcPts val="1000"/>
              </a:spcBef>
              <a:spcAft>
                <a:spcPts val="0"/>
              </a:spcAft>
              <a:buNone/>
            </a:pPr>
            <a:r>
              <a:rPr lang="en-US" sz="1800">
                <a:latin typeface="Times New Roman"/>
                <a:ea typeface="Times New Roman"/>
                <a:cs typeface="Times New Roman"/>
                <a:sym typeface="Times New Roman"/>
              </a:rPr>
              <a:t>In order for this venture to work correctly specific sets of data and information will be needed. The data collected will mostly come from the video recording devices installed. This raw data will be analysed by a machine learning </a:t>
            </a:r>
            <a:r>
              <a:rPr lang="en-US" sz="1800">
                <a:latin typeface="Times New Roman"/>
                <a:ea typeface="Times New Roman"/>
                <a:cs typeface="Times New Roman"/>
                <a:sym typeface="Times New Roman"/>
              </a:rPr>
              <a:t>algorithm</a:t>
            </a:r>
            <a:r>
              <a:rPr lang="en-US" sz="1800">
                <a:latin typeface="Times New Roman"/>
                <a:ea typeface="Times New Roman"/>
                <a:cs typeface="Times New Roman"/>
                <a:sym typeface="Times New Roman"/>
              </a:rPr>
              <a:t> and give statistical output. This processed information will then be relayed into certain </a:t>
            </a:r>
            <a:r>
              <a:rPr lang="en-US" sz="1800">
                <a:latin typeface="Times New Roman"/>
                <a:ea typeface="Times New Roman"/>
                <a:cs typeface="Times New Roman"/>
                <a:sym typeface="Times New Roman"/>
              </a:rPr>
              <a:t>aspects</a:t>
            </a:r>
            <a:r>
              <a:rPr lang="en-US" sz="1800">
                <a:latin typeface="Times New Roman"/>
                <a:ea typeface="Times New Roman"/>
                <a:cs typeface="Times New Roman"/>
                <a:sym typeface="Times New Roman"/>
              </a:rPr>
              <a:t> which can help with predicting hazards, and how to handle </a:t>
            </a:r>
            <a:r>
              <a:rPr lang="en-US" sz="1800">
                <a:latin typeface="Times New Roman"/>
                <a:ea typeface="Times New Roman"/>
                <a:cs typeface="Times New Roman"/>
                <a:sym typeface="Times New Roman"/>
              </a:rPr>
              <a:t>hazards</a:t>
            </a:r>
            <a:r>
              <a:rPr lang="en-US" sz="1800">
                <a:latin typeface="Times New Roman"/>
                <a:ea typeface="Times New Roman"/>
                <a:cs typeface="Times New Roman"/>
                <a:sym typeface="Times New Roman"/>
              </a:rPr>
              <a:t> on, and around the airfield space.</a:t>
            </a:r>
            <a:endParaRPr sz="1800">
              <a:latin typeface="Times New Roman"/>
              <a:ea typeface="Times New Roman"/>
              <a:cs typeface="Times New Roman"/>
              <a:sym typeface="Times New Roman"/>
            </a:endParaRPr>
          </a:p>
          <a:p>
            <a:pPr indent="0" lvl="0" marL="0">
              <a:spcBef>
                <a:spcPts val="1000"/>
              </a:spcBef>
              <a:spcAft>
                <a:spcPts val="0"/>
              </a:spcAft>
              <a:buNone/>
            </a:pPr>
            <a:r>
              <a:rPr lang="en-US" sz="1800">
                <a:latin typeface="Times New Roman"/>
                <a:ea typeface="Times New Roman"/>
                <a:cs typeface="Times New Roman"/>
                <a:sym typeface="Times New Roman"/>
              </a:rPr>
              <a:t>Currently information needed are live feeds of the footage being captured by the cameras. Included with this raw footage is an option for thermal imaging which will help when there are weather alerts. Both the video and thermal need to work </a:t>
            </a:r>
            <a:r>
              <a:rPr lang="en-US" sz="1800">
                <a:latin typeface="Times New Roman"/>
                <a:ea typeface="Times New Roman"/>
                <a:cs typeface="Times New Roman"/>
                <a:sym typeface="Times New Roman"/>
              </a:rPr>
              <a:t>in conjunction</a:t>
            </a:r>
            <a:r>
              <a:rPr lang="en-US" sz="1800">
                <a:latin typeface="Times New Roman"/>
                <a:ea typeface="Times New Roman"/>
                <a:cs typeface="Times New Roman"/>
                <a:sym typeface="Times New Roman"/>
              </a:rPr>
              <a:t> </a:t>
            </a:r>
            <a:r>
              <a:rPr lang="en-US" sz="1800">
                <a:latin typeface="Times New Roman"/>
                <a:ea typeface="Times New Roman"/>
                <a:cs typeface="Times New Roman"/>
                <a:sym typeface="Times New Roman"/>
              </a:rPr>
              <a:t>with another</a:t>
            </a:r>
            <a:r>
              <a:rPr lang="en-US" sz="1800">
                <a:latin typeface="Times New Roman"/>
                <a:ea typeface="Times New Roman"/>
                <a:cs typeface="Times New Roman"/>
                <a:sym typeface="Times New Roman"/>
              </a:rPr>
              <a:t> so that the switch between the 2 are flawless. Both methods are </a:t>
            </a:r>
            <a:r>
              <a:rPr lang="en-US" sz="1800">
                <a:latin typeface="Times New Roman"/>
                <a:ea typeface="Times New Roman"/>
                <a:cs typeface="Times New Roman"/>
                <a:sym typeface="Times New Roman"/>
              </a:rPr>
              <a:t>monitored</a:t>
            </a:r>
            <a:r>
              <a:rPr lang="en-US" sz="1800">
                <a:latin typeface="Times New Roman"/>
                <a:ea typeface="Times New Roman"/>
                <a:cs typeface="Times New Roman"/>
                <a:sym typeface="Times New Roman"/>
              </a:rPr>
              <a:t> constantly by the algorithm. </a:t>
            </a:r>
            <a:endParaRPr sz="1800">
              <a:latin typeface="Times New Roman"/>
              <a:ea typeface="Times New Roman"/>
              <a:cs typeface="Times New Roman"/>
              <a:sym typeface="Times New Roman"/>
            </a:endParaRPr>
          </a:p>
          <a:p>
            <a:pPr indent="0" lvl="0" marL="0">
              <a:spcBef>
                <a:spcPts val="1000"/>
              </a:spcBef>
              <a:spcAft>
                <a:spcPts val="0"/>
              </a:spcAft>
              <a:buNone/>
            </a:pPr>
            <a:r>
              <a:rPr lang="en-US" sz="1800">
                <a:latin typeface="Times New Roman"/>
                <a:ea typeface="Times New Roman"/>
                <a:cs typeface="Times New Roman"/>
                <a:sym typeface="Times New Roman"/>
              </a:rPr>
              <a:t>The party that will benefit the most of the data is the air </a:t>
            </a:r>
            <a:r>
              <a:rPr lang="en-US" sz="1800">
                <a:latin typeface="Times New Roman"/>
                <a:ea typeface="Times New Roman"/>
                <a:cs typeface="Times New Roman"/>
                <a:sym typeface="Times New Roman"/>
              </a:rPr>
              <a:t>control</a:t>
            </a:r>
            <a:r>
              <a:rPr lang="en-US" sz="1800">
                <a:latin typeface="Times New Roman"/>
                <a:ea typeface="Times New Roman"/>
                <a:cs typeface="Times New Roman"/>
                <a:sym typeface="Times New Roman"/>
              </a:rPr>
              <a:t> center(ATC) once the camera data is processed and fed to the appropriate system this sector will then pass the </a:t>
            </a:r>
            <a:r>
              <a:rPr lang="en-US" sz="1800">
                <a:latin typeface="Times New Roman"/>
                <a:ea typeface="Times New Roman"/>
                <a:cs typeface="Times New Roman"/>
                <a:sym typeface="Times New Roman"/>
              </a:rPr>
              <a:t>information</a:t>
            </a:r>
            <a:r>
              <a:rPr lang="en-US" sz="1800">
                <a:latin typeface="Times New Roman"/>
                <a:ea typeface="Times New Roman"/>
                <a:cs typeface="Times New Roman"/>
                <a:sym typeface="Times New Roman"/>
              </a:rPr>
              <a:t> to the ground staff, they will handle the hazard, or hazard to be. </a:t>
            </a:r>
            <a:endParaRPr sz="1800">
              <a:latin typeface="Times New Roman"/>
              <a:ea typeface="Times New Roman"/>
              <a:cs typeface="Times New Roman"/>
              <a:sym typeface="Times New Roman"/>
            </a:endParaRPr>
          </a:p>
          <a:p>
            <a:pPr indent="0" lvl="0" marL="0" rtl="0">
              <a:spcBef>
                <a:spcPts val="1000"/>
              </a:spcBef>
              <a:spcAft>
                <a:spcPts val="0"/>
              </a:spcAft>
              <a:buNone/>
            </a:pPr>
            <a:r>
              <a:rPr lang="en-US" sz="1800">
                <a:latin typeface="Times New Roman"/>
                <a:ea typeface="Times New Roman"/>
                <a:cs typeface="Times New Roman"/>
                <a:sym typeface="Times New Roman"/>
              </a:rPr>
              <a:t>The login feature uses </a:t>
            </a:r>
            <a:r>
              <a:rPr lang="en-US" sz="1800">
                <a:latin typeface="Times New Roman"/>
                <a:ea typeface="Times New Roman"/>
                <a:cs typeface="Times New Roman"/>
                <a:sym typeface="Times New Roman"/>
              </a:rPr>
              <a:t>pre existing</a:t>
            </a:r>
            <a:r>
              <a:rPr lang="en-US" sz="1800">
                <a:latin typeface="Times New Roman"/>
                <a:ea typeface="Times New Roman"/>
                <a:cs typeface="Times New Roman"/>
                <a:sym typeface="Times New Roman"/>
              </a:rPr>
              <a:t> data to verify the user who is using the software. This data is captured and logged for when staff </a:t>
            </a:r>
            <a:r>
              <a:rPr lang="en-US" sz="1800">
                <a:latin typeface="Times New Roman"/>
                <a:ea typeface="Times New Roman"/>
                <a:cs typeface="Times New Roman"/>
                <a:sym typeface="Times New Roman"/>
              </a:rPr>
              <a:t>rotation</a:t>
            </a:r>
            <a:r>
              <a:rPr lang="en-US" sz="1800">
                <a:latin typeface="Times New Roman"/>
                <a:ea typeface="Times New Roman"/>
                <a:cs typeface="Times New Roman"/>
                <a:sym typeface="Times New Roman"/>
              </a:rPr>
              <a:t> comes into place. Data is also captured from incoming and outgoing flights to ensure that all data is synced across all platforms and that the airport can function in sync.  </a:t>
            </a:r>
            <a:endParaRPr sz="1800">
              <a:latin typeface="Times New Roman"/>
              <a:ea typeface="Times New Roman"/>
              <a:cs typeface="Times New Roman"/>
              <a:sym typeface="Times New Roman"/>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0" name="Shape 620"/>
        <p:cNvGrpSpPr/>
        <p:nvPr/>
      </p:nvGrpSpPr>
      <p:grpSpPr>
        <a:xfrm>
          <a:off x="0" y="0"/>
          <a:ext cx="0" cy="0"/>
          <a:chOff x="0" y="0"/>
          <a:chExt cx="0" cy="0"/>
        </a:xfrm>
      </p:grpSpPr>
      <p:sp>
        <p:nvSpPr>
          <p:cNvPr id="621" name="Google Shape;621;p63"/>
          <p:cNvSpPr txBox="1"/>
          <p:nvPr>
            <p:ph type="title"/>
          </p:nvPr>
        </p:nvSpPr>
        <p:spPr>
          <a:xfrm>
            <a:off x="838200" y="365125"/>
            <a:ext cx="10515600" cy="13257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US">
                <a:latin typeface="Times New Roman"/>
                <a:ea typeface="Times New Roman"/>
                <a:cs typeface="Times New Roman"/>
                <a:sym typeface="Times New Roman"/>
              </a:rPr>
              <a:t>Thinking hats - Brandon: Black Hat</a:t>
            </a:r>
            <a:endParaRPr/>
          </a:p>
        </p:txBody>
      </p:sp>
      <p:sp>
        <p:nvSpPr>
          <p:cNvPr id="622" name="Google Shape;622;p63"/>
          <p:cNvSpPr txBox="1"/>
          <p:nvPr>
            <p:ph idx="1" type="body"/>
          </p:nvPr>
        </p:nvSpPr>
        <p:spPr>
          <a:xfrm>
            <a:off x="838200" y="1825625"/>
            <a:ext cx="10515600" cy="4351200"/>
          </a:xfrm>
          <a:prstGeom prst="rect">
            <a:avLst/>
          </a:prstGeom>
        </p:spPr>
        <p:txBody>
          <a:bodyPr anchorCtr="0" anchor="t" bIns="91425" lIns="91425" spcFirstLastPara="1" rIns="91425" wrap="square" tIns="91425">
            <a:noAutofit/>
          </a:bodyPr>
          <a:lstStyle/>
          <a:p>
            <a:pPr indent="-355600" lvl="0" marL="457200" rtl="0">
              <a:spcBef>
                <a:spcPts val="1000"/>
              </a:spcBef>
              <a:spcAft>
                <a:spcPts val="0"/>
              </a:spcAft>
              <a:buSzPts val="2000"/>
              <a:buFont typeface="Times New Roman"/>
              <a:buChar char="●"/>
            </a:pPr>
            <a:r>
              <a:rPr lang="en-US" sz="2000">
                <a:latin typeface="Times New Roman"/>
                <a:ea typeface="Times New Roman"/>
                <a:cs typeface="Times New Roman"/>
                <a:sym typeface="Times New Roman"/>
              </a:rPr>
              <a:t>The purpose of this design is clear, to display as much relevant information to the user, members of the service crew. However, there might be too much unnecessary information displayed in the application.</a:t>
            </a:r>
            <a:endParaRPr sz="2000">
              <a:latin typeface="Times New Roman"/>
              <a:ea typeface="Times New Roman"/>
              <a:cs typeface="Times New Roman"/>
              <a:sym typeface="Times New Roman"/>
            </a:endParaRPr>
          </a:p>
          <a:p>
            <a:pPr indent="-355600" lvl="0" marL="457200" rtl="0">
              <a:spcBef>
                <a:spcPts val="0"/>
              </a:spcBef>
              <a:spcAft>
                <a:spcPts val="0"/>
              </a:spcAft>
              <a:buSzPts val="2000"/>
              <a:buFont typeface="Times New Roman"/>
              <a:buChar char="●"/>
            </a:pPr>
            <a:r>
              <a:rPr lang="en-US" sz="2000">
                <a:latin typeface="Times New Roman"/>
                <a:ea typeface="Times New Roman"/>
                <a:cs typeface="Times New Roman"/>
                <a:sym typeface="Times New Roman"/>
              </a:rPr>
              <a:t>The presence of the live video and data feeds might not be needed for the users at all. This is because our users will mostly carry out the rectification of the problem, and do not need data such as real time visual of the affected area. A static image will do more than enough, such as taking a picture with the posted camera by the ACT operators when submitting the problem report.</a:t>
            </a:r>
            <a:endParaRPr sz="2000">
              <a:latin typeface="Times New Roman"/>
              <a:ea typeface="Times New Roman"/>
              <a:cs typeface="Times New Roman"/>
              <a:sym typeface="Times New Roman"/>
            </a:endParaRPr>
          </a:p>
          <a:p>
            <a:pPr indent="-355600" lvl="0" marL="457200" rtl="0">
              <a:spcBef>
                <a:spcPts val="0"/>
              </a:spcBef>
              <a:spcAft>
                <a:spcPts val="0"/>
              </a:spcAft>
              <a:buSzPts val="2000"/>
              <a:buFont typeface="Times New Roman"/>
              <a:buChar char="●"/>
            </a:pPr>
            <a:r>
              <a:rPr lang="en-US" sz="2000">
                <a:latin typeface="Times New Roman"/>
                <a:ea typeface="Times New Roman"/>
                <a:cs typeface="Times New Roman"/>
                <a:sym typeface="Times New Roman"/>
              </a:rPr>
              <a:t>Relating to the main issue with the design, the menu screen might be visually cluttered, and clear call-to-actions are not present. Implementation of appropriate colours and fonts might solve this, or better yet, a streamlined menu that only displays the relevant details that the users should be concerned about would do better.</a:t>
            </a:r>
            <a:endParaRPr sz="2000">
              <a:latin typeface="Times New Roman"/>
              <a:ea typeface="Times New Roman"/>
              <a:cs typeface="Times New Roman"/>
              <a:sym typeface="Times New Roman"/>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7" name="Shape 627"/>
        <p:cNvGrpSpPr/>
        <p:nvPr/>
      </p:nvGrpSpPr>
      <p:grpSpPr>
        <a:xfrm>
          <a:off x="0" y="0"/>
          <a:ext cx="0" cy="0"/>
          <a:chOff x="0" y="0"/>
          <a:chExt cx="0" cy="0"/>
        </a:xfrm>
      </p:grpSpPr>
      <p:sp>
        <p:nvSpPr>
          <p:cNvPr id="628" name="Google Shape;628;p64"/>
          <p:cNvSpPr txBox="1"/>
          <p:nvPr>
            <p:ph type="title"/>
          </p:nvPr>
        </p:nvSpPr>
        <p:spPr>
          <a:xfrm>
            <a:off x="838200" y="2343650"/>
            <a:ext cx="10515600" cy="1325700"/>
          </a:xfrm>
          <a:prstGeom prst="rect">
            <a:avLst/>
          </a:prstGeom>
        </p:spPr>
        <p:txBody>
          <a:bodyPr anchorCtr="0" anchor="ctr" bIns="91425" lIns="91425" spcFirstLastPara="1" rIns="91425" wrap="square" tIns="91425">
            <a:noAutofit/>
          </a:bodyPr>
          <a:lstStyle/>
          <a:p>
            <a:pPr indent="0" lvl="0" marL="0" algn="ctr">
              <a:spcBef>
                <a:spcPts val="0"/>
              </a:spcBef>
              <a:spcAft>
                <a:spcPts val="0"/>
              </a:spcAft>
              <a:buNone/>
            </a:pPr>
            <a:r>
              <a:rPr lang="en-US">
                <a:highlight>
                  <a:srgbClr val="CCCCCC"/>
                </a:highlight>
              </a:rPr>
              <a:t>Thinking Hat process for Uday’s sketch</a:t>
            </a:r>
            <a:endParaRPr>
              <a:highlight>
                <a:srgbClr val="CCCCCC"/>
              </a:highlight>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2" name="Shape 632"/>
        <p:cNvGrpSpPr/>
        <p:nvPr/>
      </p:nvGrpSpPr>
      <p:grpSpPr>
        <a:xfrm>
          <a:off x="0" y="0"/>
          <a:ext cx="0" cy="0"/>
          <a:chOff x="0" y="0"/>
          <a:chExt cx="0" cy="0"/>
        </a:xfrm>
      </p:grpSpPr>
      <p:sp>
        <p:nvSpPr>
          <p:cNvPr id="633" name="Google Shape;633;p6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i="0" lang="en-US" sz="4400" u="none" cap="none" strike="noStrike">
                <a:solidFill>
                  <a:schemeClr val="dk1"/>
                </a:solidFill>
                <a:latin typeface="Times New Roman"/>
                <a:ea typeface="Times New Roman"/>
                <a:cs typeface="Times New Roman"/>
                <a:sym typeface="Times New Roman"/>
              </a:rPr>
              <a:t>Thinking hats - Sandeep</a:t>
            </a:r>
            <a:r>
              <a:rPr lang="en-US">
                <a:latin typeface="Times New Roman"/>
                <a:ea typeface="Times New Roman"/>
                <a:cs typeface="Times New Roman"/>
                <a:sym typeface="Times New Roman"/>
              </a:rPr>
              <a:t>: Green Hat </a:t>
            </a:r>
            <a:endParaRPr>
              <a:latin typeface="Times New Roman"/>
              <a:ea typeface="Times New Roman"/>
              <a:cs typeface="Times New Roman"/>
              <a:sym typeface="Times New Roman"/>
            </a:endParaRPr>
          </a:p>
        </p:txBody>
      </p:sp>
      <p:sp>
        <p:nvSpPr>
          <p:cNvPr id="634" name="Google Shape;634;p65"/>
          <p:cNvSpPr txBox="1"/>
          <p:nvPr>
            <p:ph idx="1" type="body"/>
          </p:nvPr>
        </p:nvSpPr>
        <p:spPr>
          <a:xfrm>
            <a:off x="838200" y="1813268"/>
            <a:ext cx="10515600" cy="43512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None/>
            </a:pPr>
            <a:r>
              <a:rPr lang="en-US" sz="2400">
                <a:solidFill>
                  <a:srgbClr val="000000"/>
                </a:solidFill>
                <a:latin typeface="Times New Roman"/>
                <a:ea typeface="Times New Roman"/>
                <a:cs typeface="Times New Roman"/>
                <a:sym typeface="Times New Roman"/>
              </a:rPr>
              <a:t>The design of this prototype is clean and streamlined to provide our features accurately without much clutter.</a:t>
            </a:r>
            <a:endParaRPr sz="2400">
              <a:solidFill>
                <a:srgbClr val="000000"/>
              </a:solidFill>
              <a:latin typeface="Times New Roman"/>
              <a:ea typeface="Times New Roman"/>
              <a:cs typeface="Times New Roman"/>
              <a:sym typeface="Times New Roman"/>
            </a:endParaRPr>
          </a:p>
          <a:p>
            <a:pPr indent="0" lvl="0" marL="0" marR="0" rtl="0" algn="l">
              <a:lnSpc>
                <a:spcPct val="90000"/>
              </a:lnSpc>
              <a:spcBef>
                <a:spcPts val="0"/>
              </a:spcBef>
              <a:spcAft>
                <a:spcPts val="0"/>
              </a:spcAft>
              <a:buNone/>
            </a:pPr>
            <a:r>
              <a:t/>
            </a:r>
            <a:endParaRPr sz="2400">
              <a:solidFill>
                <a:srgbClr val="000000"/>
              </a:solidFill>
              <a:latin typeface="Times New Roman"/>
              <a:ea typeface="Times New Roman"/>
              <a:cs typeface="Times New Roman"/>
              <a:sym typeface="Times New Roman"/>
            </a:endParaRPr>
          </a:p>
          <a:p>
            <a:pPr indent="0" lvl="0" marL="0" marR="0" rtl="0" algn="l">
              <a:lnSpc>
                <a:spcPct val="90000"/>
              </a:lnSpc>
              <a:spcBef>
                <a:spcPts val="0"/>
              </a:spcBef>
              <a:spcAft>
                <a:spcPts val="0"/>
              </a:spcAft>
              <a:buNone/>
            </a:pPr>
            <a:r>
              <a:rPr lang="en-US" sz="2400">
                <a:solidFill>
                  <a:srgbClr val="000000"/>
                </a:solidFill>
                <a:latin typeface="Times New Roman"/>
                <a:ea typeface="Times New Roman"/>
                <a:cs typeface="Times New Roman"/>
                <a:sym typeface="Times New Roman"/>
              </a:rPr>
              <a:t>A prominent creative aspect of this sketch would be the live sector map, that is updated in real-time with events that are being tracked by the ATC and the ground crew. This bird’s eye view provides the user with the information in the best comprehensible format.</a:t>
            </a:r>
            <a:endParaRPr sz="2400">
              <a:solidFill>
                <a:srgbClr val="000000"/>
              </a:solidFill>
              <a:latin typeface="Times New Roman"/>
              <a:ea typeface="Times New Roman"/>
              <a:cs typeface="Times New Roman"/>
              <a:sym typeface="Times New Roman"/>
            </a:endParaRPr>
          </a:p>
          <a:p>
            <a:pPr indent="0" lvl="0" marL="0" marR="0" rtl="0" algn="l">
              <a:lnSpc>
                <a:spcPct val="90000"/>
              </a:lnSpc>
              <a:spcBef>
                <a:spcPts val="0"/>
              </a:spcBef>
              <a:spcAft>
                <a:spcPts val="0"/>
              </a:spcAft>
              <a:buNone/>
            </a:pPr>
            <a:r>
              <a:t/>
            </a:r>
            <a:endParaRPr sz="2400">
              <a:solidFill>
                <a:srgbClr val="000000"/>
              </a:solidFill>
              <a:latin typeface="Times New Roman"/>
              <a:ea typeface="Times New Roman"/>
              <a:cs typeface="Times New Roman"/>
              <a:sym typeface="Times New Roman"/>
            </a:endParaRPr>
          </a:p>
          <a:p>
            <a:pPr indent="0" lvl="0" marL="0" marR="0" rtl="0" algn="l">
              <a:lnSpc>
                <a:spcPct val="90000"/>
              </a:lnSpc>
              <a:spcBef>
                <a:spcPts val="0"/>
              </a:spcBef>
              <a:spcAft>
                <a:spcPts val="0"/>
              </a:spcAft>
              <a:buNone/>
            </a:pPr>
            <a:r>
              <a:rPr lang="en-US" sz="2400">
                <a:solidFill>
                  <a:srgbClr val="000000"/>
                </a:solidFill>
                <a:latin typeface="Times New Roman"/>
                <a:ea typeface="Times New Roman"/>
                <a:cs typeface="Times New Roman"/>
                <a:sym typeface="Times New Roman"/>
              </a:rPr>
              <a:t>Some elements of this sketch that could be innovated to be more creative include the select sector page. The layout and options in this page seem misaligned and chaotic in nature, when compared to rest of the pages of the sketch.</a:t>
            </a:r>
            <a:endParaRPr sz="2400">
              <a:solidFill>
                <a:srgbClr val="000000"/>
              </a:solidFill>
              <a:latin typeface="Times New Roman"/>
              <a:ea typeface="Times New Roman"/>
              <a:cs typeface="Times New Roman"/>
              <a:sym typeface="Times New Roman"/>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9" name="Shape 639"/>
        <p:cNvGrpSpPr/>
        <p:nvPr/>
      </p:nvGrpSpPr>
      <p:grpSpPr>
        <a:xfrm>
          <a:off x="0" y="0"/>
          <a:ext cx="0" cy="0"/>
          <a:chOff x="0" y="0"/>
          <a:chExt cx="0" cy="0"/>
        </a:xfrm>
      </p:grpSpPr>
      <p:sp>
        <p:nvSpPr>
          <p:cNvPr id="640" name="Google Shape;640;p66"/>
          <p:cNvSpPr txBox="1"/>
          <p:nvPr>
            <p:ph type="title"/>
          </p:nvPr>
        </p:nvSpPr>
        <p:spPr>
          <a:xfrm>
            <a:off x="838200" y="365125"/>
            <a:ext cx="10515600" cy="13257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US">
                <a:latin typeface="Times New Roman"/>
                <a:ea typeface="Times New Roman"/>
                <a:cs typeface="Times New Roman"/>
                <a:sym typeface="Times New Roman"/>
              </a:rPr>
              <a:t>Thinking hats - Constant: White Hat</a:t>
            </a:r>
            <a:endParaRPr/>
          </a:p>
        </p:txBody>
      </p:sp>
      <p:sp>
        <p:nvSpPr>
          <p:cNvPr id="641" name="Google Shape;641;p66"/>
          <p:cNvSpPr txBox="1"/>
          <p:nvPr>
            <p:ph idx="1" type="body"/>
          </p:nvPr>
        </p:nvSpPr>
        <p:spPr>
          <a:xfrm>
            <a:off x="838200" y="1825625"/>
            <a:ext cx="10515600" cy="4351200"/>
          </a:xfrm>
          <a:prstGeom prst="rect">
            <a:avLst/>
          </a:prstGeom>
        </p:spPr>
        <p:txBody>
          <a:bodyPr anchorCtr="0" anchor="t" bIns="91425" lIns="91425" spcFirstLastPara="1" rIns="91425" wrap="square" tIns="91425">
            <a:noAutofit/>
          </a:bodyPr>
          <a:lstStyle/>
          <a:p>
            <a:pPr indent="0" lvl="0" marL="0">
              <a:spcBef>
                <a:spcPts val="1000"/>
              </a:spcBef>
              <a:spcAft>
                <a:spcPts val="0"/>
              </a:spcAft>
              <a:buNone/>
            </a:pPr>
            <a:r>
              <a:rPr lang="en-US" sz="2400">
                <a:latin typeface="Times New Roman"/>
                <a:ea typeface="Times New Roman"/>
                <a:cs typeface="Times New Roman"/>
                <a:sym typeface="Times New Roman"/>
              </a:rPr>
              <a:t>The staff side of the application requires other </a:t>
            </a:r>
            <a:r>
              <a:rPr lang="en-US" sz="2400">
                <a:latin typeface="Times New Roman"/>
                <a:ea typeface="Times New Roman"/>
                <a:cs typeface="Times New Roman"/>
                <a:sym typeface="Times New Roman"/>
              </a:rPr>
              <a:t>sets</a:t>
            </a:r>
            <a:r>
              <a:rPr lang="en-US" sz="2400">
                <a:latin typeface="Times New Roman"/>
                <a:ea typeface="Times New Roman"/>
                <a:cs typeface="Times New Roman"/>
                <a:sym typeface="Times New Roman"/>
              </a:rPr>
              <a:t> of data to correctly pass relevant </a:t>
            </a:r>
            <a:r>
              <a:rPr lang="en-US" sz="2400">
                <a:latin typeface="Times New Roman"/>
                <a:ea typeface="Times New Roman"/>
                <a:cs typeface="Times New Roman"/>
                <a:sym typeface="Times New Roman"/>
              </a:rPr>
              <a:t>information</a:t>
            </a:r>
            <a:r>
              <a:rPr lang="en-US" sz="2400">
                <a:latin typeface="Times New Roman"/>
                <a:ea typeface="Times New Roman"/>
                <a:cs typeface="Times New Roman"/>
                <a:sym typeface="Times New Roman"/>
              </a:rPr>
              <a:t> to the governing party. </a:t>
            </a:r>
            <a:endParaRPr sz="2400">
              <a:latin typeface="Times New Roman"/>
              <a:ea typeface="Times New Roman"/>
              <a:cs typeface="Times New Roman"/>
              <a:sym typeface="Times New Roman"/>
            </a:endParaRPr>
          </a:p>
          <a:p>
            <a:pPr indent="0" lvl="0" marL="0">
              <a:spcBef>
                <a:spcPts val="1000"/>
              </a:spcBef>
              <a:spcAft>
                <a:spcPts val="0"/>
              </a:spcAft>
              <a:buNone/>
            </a:pPr>
            <a:r>
              <a:rPr lang="en-US" sz="2400">
                <a:latin typeface="Times New Roman"/>
                <a:ea typeface="Times New Roman"/>
                <a:cs typeface="Times New Roman"/>
                <a:sym typeface="Times New Roman"/>
              </a:rPr>
              <a:t>The staff version relies heavily on a live map that is critically updated with hazard </a:t>
            </a:r>
            <a:r>
              <a:rPr lang="en-US" sz="2400">
                <a:latin typeface="Times New Roman"/>
                <a:ea typeface="Times New Roman"/>
                <a:cs typeface="Times New Roman"/>
                <a:sym typeface="Times New Roman"/>
              </a:rPr>
              <a:t>information</a:t>
            </a:r>
            <a:r>
              <a:rPr lang="en-US" sz="2400">
                <a:latin typeface="Times New Roman"/>
                <a:ea typeface="Times New Roman"/>
                <a:cs typeface="Times New Roman"/>
                <a:sym typeface="Times New Roman"/>
              </a:rPr>
              <a:t>. This graphical representation seeks </a:t>
            </a:r>
            <a:r>
              <a:rPr lang="en-US" sz="2400">
                <a:latin typeface="Times New Roman"/>
                <a:ea typeface="Times New Roman"/>
                <a:cs typeface="Times New Roman"/>
                <a:sym typeface="Times New Roman"/>
              </a:rPr>
              <a:t>information</a:t>
            </a:r>
            <a:r>
              <a:rPr lang="en-US" sz="2400">
                <a:latin typeface="Times New Roman"/>
                <a:ea typeface="Times New Roman"/>
                <a:cs typeface="Times New Roman"/>
                <a:sym typeface="Times New Roman"/>
              </a:rPr>
              <a:t> from the </a:t>
            </a:r>
            <a:r>
              <a:rPr lang="en-US" sz="2400">
                <a:latin typeface="Times New Roman"/>
                <a:ea typeface="Times New Roman"/>
                <a:cs typeface="Times New Roman"/>
                <a:sym typeface="Times New Roman"/>
              </a:rPr>
              <a:t>parallel</a:t>
            </a:r>
            <a:r>
              <a:rPr lang="en-US" sz="2400">
                <a:latin typeface="Times New Roman"/>
                <a:ea typeface="Times New Roman"/>
                <a:cs typeface="Times New Roman"/>
                <a:sym typeface="Times New Roman"/>
              </a:rPr>
              <a:t> computer application which places alerts on the live map for the ground staff. From this data visualisation actions can be taken to avert disasters. The requested information is then classified. This data should be stored on a database for later access and analysis.</a:t>
            </a:r>
            <a:endParaRPr sz="2400">
              <a:latin typeface="Times New Roman"/>
              <a:ea typeface="Times New Roman"/>
              <a:cs typeface="Times New Roman"/>
              <a:sym typeface="Times New Roman"/>
            </a:endParaRPr>
          </a:p>
          <a:p>
            <a:pPr indent="0" lvl="0" marL="0">
              <a:spcBef>
                <a:spcPts val="1000"/>
              </a:spcBef>
              <a:spcAft>
                <a:spcPts val="0"/>
              </a:spcAft>
              <a:buNone/>
            </a:pPr>
            <a:r>
              <a:t/>
            </a:r>
            <a:endParaRPr sz="1800"/>
          </a:p>
          <a:p>
            <a:pPr indent="0" lvl="0" marL="0">
              <a:spcBef>
                <a:spcPts val="1000"/>
              </a:spcBef>
              <a:spcAft>
                <a:spcPts val="0"/>
              </a:spcAft>
              <a:buNone/>
            </a:pPr>
            <a:r>
              <a:t/>
            </a:r>
            <a:endParaRPr sz="1800"/>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6" name="Shape 646"/>
        <p:cNvGrpSpPr/>
        <p:nvPr/>
      </p:nvGrpSpPr>
      <p:grpSpPr>
        <a:xfrm>
          <a:off x="0" y="0"/>
          <a:ext cx="0" cy="0"/>
          <a:chOff x="0" y="0"/>
          <a:chExt cx="0" cy="0"/>
        </a:xfrm>
      </p:grpSpPr>
      <p:sp>
        <p:nvSpPr>
          <p:cNvPr id="647" name="Google Shape;647;p67"/>
          <p:cNvSpPr txBox="1"/>
          <p:nvPr>
            <p:ph type="title"/>
          </p:nvPr>
        </p:nvSpPr>
        <p:spPr>
          <a:xfrm>
            <a:off x="838200" y="365125"/>
            <a:ext cx="10515600" cy="1325700"/>
          </a:xfrm>
          <a:prstGeom prst="rect">
            <a:avLst/>
          </a:prstGeom>
        </p:spPr>
        <p:txBody>
          <a:bodyPr anchorCtr="0" anchor="ctr" bIns="91425" lIns="91425" spcFirstLastPara="1" rIns="91425" wrap="square" tIns="91425">
            <a:noAutofit/>
          </a:bodyPr>
          <a:lstStyle/>
          <a:p>
            <a:pPr indent="0" lvl="0" marL="0">
              <a:spcBef>
                <a:spcPts val="0"/>
              </a:spcBef>
              <a:spcAft>
                <a:spcPts val="0"/>
              </a:spcAft>
              <a:buClr>
                <a:schemeClr val="dk1"/>
              </a:buClr>
              <a:buSzPts val="1100"/>
              <a:buFont typeface="Arial"/>
              <a:buNone/>
            </a:pPr>
            <a:r>
              <a:rPr lang="en-US">
                <a:latin typeface="Times New Roman"/>
                <a:ea typeface="Times New Roman"/>
                <a:cs typeface="Times New Roman"/>
                <a:sym typeface="Times New Roman"/>
              </a:rPr>
              <a:t>Thinking hats - Uday: Yellow Hat</a:t>
            </a:r>
            <a:endParaRPr/>
          </a:p>
        </p:txBody>
      </p:sp>
      <p:sp>
        <p:nvSpPr>
          <p:cNvPr id="648" name="Google Shape;648;p67"/>
          <p:cNvSpPr txBox="1"/>
          <p:nvPr>
            <p:ph idx="1" type="body"/>
          </p:nvPr>
        </p:nvSpPr>
        <p:spPr>
          <a:xfrm>
            <a:off x="838200" y="1825625"/>
            <a:ext cx="10515600" cy="4351200"/>
          </a:xfrm>
          <a:prstGeom prst="rect">
            <a:avLst/>
          </a:prstGeom>
        </p:spPr>
        <p:txBody>
          <a:bodyPr anchorCtr="0" anchor="t" bIns="91425" lIns="91425" spcFirstLastPara="1" rIns="91425" wrap="square" tIns="91425">
            <a:noAutofit/>
          </a:bodyPr>
          <a:lstStyle/>
          <a:p>
            <a:pPr indent="-381000" lvl="0" marL="457200" rtl="0">
              <a:spcBef>
                <a:spcPts val="1000"/>
              </a:spcBef>
              <a:spcAft>
                <a:spcPts val="0"/>
              </a:spcAft>
              <a:buSzPts val="2400"/>
              <a:buFont typeface="Times New Roman"/>
              <a:buChar char="●"/>
            </a:pPr>
            <a:r>
              <a:rPr lang="en-US" sz="2400">
                <a:latin typeface="Times New Roman"/>
                <a:ea typeface="Times New Roman"/>
                <a:cs typeface="Times New Roman"/>
                <a:sym typeface="Times New Roman"/>
              </a:rPr>
              <a:t>The  sketches highlight the importance of using map based features rather than textual content. This allows for the identification of an obstacle on the map. The technician can immediately zoom in on the location and spot the obstacle.</a:t>
            </a:r>
            <a:endParaRPr sz="2400">
              <a:latin typeface="Times New Roman"/>
              <a:ea typeface="Times New Roman"/>
              <a:cs typeface="Times New Roman"/>
              <a:sym typeface="Times New Roman"/>
            </a:endParaRPr>
          </a:p>
          <a:p>
            <a:pPr indent="-381000" lvl="0" marL="457200" rtl="0">
              <a:spcBef>
                <a:spcPts val="0"/>
              </a:spcBef>
              <a:spcAft>
                <a:spcPts val="0"/>
              </a:spcAft>
              <a:buSzPts val="2400"/>
              <a:buFont typeface="Times New Roman"/>
              <a:buChar char="●"/>
            </a:pPr>
            <a:r>
              <a:rPr lang="en-US" sz="2400">
                <a:latin typeface="Times New Roman"/>
                <a:ea typeface="Times New Roman"/>
                <a:cs typeface="Times New Roman"/>
                <a:sym typeface="Times New Roman"/>
              </a:rPr>
              <a:t>The map feature allows for a color-coded scheme to contrast different objects of interest. This will help in differentiating and listing down objects based on their level of awareness. The map can also be filtered based on the selected choices by the user.</a:t>
            </a:r>
            <a:endParaRPr sz="2400">
              <a:latin typeface="Times New Roman"/>
              <a:ea typeface="Times New Roman"/>
              <a:cs typeface="Times New Roman"/>
              <a:sym typeface="Times New Roman"/>
            </a:endParaRPr>
          </a:p>
          <a:p>
            <a:pPr indent="-381000" lvl="0" marL="457200" rtl="0">
              <a:spcBef>
                <a:spcPts val="0"/>
              </a:spcBef>
              <a:spcAft>
                <a:spcPts val="0"/>
              </a:spcAft>
              <a:buSzPts val="2400"/>
              <a:buFont typeface="Times New Roman"/>
              <a:buChar char="●"/>
            </a:pPr>
            <a:r>
              <a:rPr lang="en-US" sz="2400">
                <a:latin typeface="Times New Roman"/>
                <a:ea typeface="Times New Roman"/>
                <a:cs typeface="Times New Roman"/>
                <a:sym typeface="Times New Roman"/>
              </a:rPr>
              <a:t>The design of these pages is simplistic. It does not contain an overload of information that will confuse the user while using the application. The buttons are highlighted as clickable buttons and the call to action is easily noticeable.</a:t>
            </a:r>
            <a:endParaRPr sz="2400">
              <a:latin typeface="Times New Roman"/>
              <a:ea typeface="Times New Roman"/>
              <a:cs typeface="Times New Roman"/>
              <a:sym typeface="Times New Roman"/>
            </a:endParaRPr>
          </a:p>
          <a:p>
            <a:pPr indent="0" lvl="0" marL="0" rtl="0">
              <a:spcBef>
                <a:spcPts val="1000"/>
              </a:spcBef>
              <a:spcAft>
                <a:spcPts val="0"/>
              </a:spcAft>
              <a:buNone/>
            </a:pPr>
            <a:r>
              <a:t/>
            </a:r>
            <a:endParaRPr sz="2400"/>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3" name="Shape 653"/>
        <p:cNvGrpSpPr/>
        <p:nvPr/>
      </p:nvGrpSpPr>
      <p:grpSpPr>
        <a:xfrm>
          <a:off x="0" y="0"/>
          <a:ext cx="0" cy="0"/>
          <a:chOff x="0" y="0"/>
          <a:chExt cx="0" cy="0"/>
        </a:xfrm>
      </p:grpSpPr>
      <p:sp>
        <p:nvSpPr>
          <p:cNvPr id="654" name="Google Shape;654;p68"/>
          <p:cNvSpPr txBox="1"/>
          <p:nvPr>
            <p:ph type="title"/>
          </p:nvPr>
        </p:nvSpPr>
        <p:spPr>
          <a:xfrm>
            <a:off x="838200" y="365125"/>
            <a:ext cx="10515600" cy="13257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US">
                <a:latin typeface="Times New Roman"/>
                <a:ea typeface="Times New Roman"/>
                <a:cs typeface="Times New Roman"/>
                <a:sym typeface="Times New Roman"/>
              </a:rPr>
              <a:t>Thinking hats - Brandon: Black Hat</a:t>
            </a:r>
            <a:endParaRPr/>
          </a:p>
        </p:txBody>
      </p:sp>
      <p:sp>
        <p:nvSpPr>
          <p:cNvPr id="655" name="Google Shape;655;p68"/>
          <p:cNvSpPr txBox="1"/>
          <p:nvPr>
            <p:ph idx="1" type="body"/>
          </p:nvPr>
        </p:nvSpPr>
        <p:spPr>
          <a:xfrm>
            <a:off x="838200" y="1825625"/>
            <a:ext cx="10515600" cy="4351200"/>
          </a:xfrm>
          <a:prstGeom prst="rect">
            <a:avLst/>
          </a:prstGeom>
        </p:spPr>
        <p:txBody>
          <a:bodyPr anchorCtr="0" anchor="t" bIns="91425" lIns="91425" spcFirstLastPara="1" rIns="91425" wrap="square" tIns="91425">
            <a:noAutofit/>
          </a:bodyPr>
          <a:lstStyle/>
          <a:p>
            <a:pPr indent="-381000" lvl="0" marL="457200" rtl="0">
              <a:spcBef>
                <a:spcPts val="1000"/>
              </a:spcBef>
              <a:spcAft>
                <a:spcPts val="0"/>
              </a:spcAft>
              <a:buSzPts val="2400"/>
              <a:buFont typeface="Times New Roman"/>
              <a:buChar char="●"/>
            </a:pPr>
            <a:r>
              <a:rPr lang="en-US" sz="2400">
                <a:latin typeface="Times New Roman"/>
                <a:ea typeface="Times New Roman"/>
                <a:cs typeface="Times New Roman"/>
                <a:sym typeface="Times New Roman"/>
              </a:rPr>
              <a:t>This design is more streamlined in delivering the relevant information to the users. However, there might be too many buttons for the user to click to access important information. </a:t>
            </a:r>
            <a:endParaRPr sz="2400">
              <a:latin typeface="Times New Roman"/>
              <a:ea typeface="Times New Roman"/>
              <a:cs typeface="Times New Roman"/>
              <a:sym typeface="Times New Roman"/>
            </a:endParaRPr>
          </a:p>
          <a:p>
            <a:pPr indent="0" lvl="0" marL="0" rtl="0">
              <a:spcBef>
                <a:spcPts val="1000"/>
              </a:spcBef>
              <a:spcAft>
                <a:spcPts val="0"/>
              </a:spcAft>
              <a:buNone/>
            </a:pPr>
            <a:r>
              <a:t/>
            </a:r>
            <a:endParaRPr sz="2400">
              <a:latin typeface="Times New Roman"/>
              <a:ea typeface="Times New Roman"/>
              <a:cs typeface="Times New Roman"/>
              <a:sym typeface="Times New Roman"/>
            </a:endParaRPr>
          </a:p>
          <a:p>
            <a:pPr indent="-381000" lvl="0" marL="457200" rtl="0">
              <a:spcBef>
                <a:spcPts val="1000"/>
              </a:spcBef>
              <a:spcAft>
                <a:spcPts val="0"/>
              </a:spcAft>
              <a:buSzPts val="2400"/>
              <a:buFont typeface="Times New Roman"/>
              <a:buChar char="●"/>
            </a:pPr>
            <a:r>
              <a:rPr lang="en-US" sz="2400">
                <a:latin typeface="Times New Roman"/>
                <a:ea typeface="Times New Roman"/>
                <a:cs typeface="Times New Roman"/>
                <a:sym typeface="Times New Roman"/>
              </a:rPr>
              <a:t>The application does not fit the intended solution. It attempts to tap into the available sensors to scan for problem areas, rather than relaying messages from the ACT operators, who are the ones that have full access and are capable of deciding the problem areas.</a:t>
            </a:r>
            <a:endParaRPr sz="2400">
              <a:latin typeface="Times New Roman"/>
              <a:ea typeface="Times New Roman"/>
              <a:cs typeface="Times New Roman"/>
              <a:sym typeface="Times New Roman"/>
            </a:endParaRPr>
          </a:p>
          <a:p>
            <a:pPr indent="0" lvl="0" marL="0" rtl="0">
              <a:spcBef>
                <a:spcPts val="1000"/>
              </a:spcBef>
              <a:spcAft>
                <a:spcPts val="0"/>
              </a:spcAft>
              <a:buNone/>
            </a:pPr>
            <a:r>
              <a:t/>
            </a:r>
            <a:endParaRPr sz="2000">
              <a:latin typeface="Times New Roman"/>
              <a:ea typeface="Times New Roman"/>
              <a:cs typeface="Times New Roman"/>
              <a:sym typeface="Times New Roman"/>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9" name="Shape 659"/>
        <p:cNvGrpSpPr/>
        <p:nvPr/>
      </p:nvGrpSpPr>
      <p:grpSpPr>
        <a:xfrm>
          <a:off x="0" y="0"/>
          <a:ext cx="0" cy="0"/>
          <a:chOff x="0" y="0"/>
          <a:chExt cx="0" cy="0"/>
        </a:xfrm>
      </p:grpSpPr>
      <p:sp>
        <p:nvSpPr>
          <p:cNvPr id="660" name="Google Shape;660;p69"/>
          <p:cNvSpPr/>
          <p:nvPr/>
        </p:nvSpPr>
        <p:spPr>
          <a:xfrm rot="-10254585">
            <a:off x="4306241" y="-69547"/>
            <a:ext cx="5623819" cy="6800060"/>
          </a:xfrm>
          <a:prstGeom prst="rtTriangle">
            <a:avLst/>
          </a:prstGeom>
          <a:solidFill>
            <a:schemeClr val="accent1">
              <a:alpha val="24705"/>
            </a:schemeClr>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61" name="Google Shape;661;p69"/>
          <p:cNvSpPr/>
          <p:nvPr/>
        </p:nvSpPr>
        <p:spPr>
          <a:xfrm rot="725986">
            <a:off x="2829982" y="-841795"/>
            <a:ext cx="7168765" cy="7851756"/>
          </a:xfrm>
          <a:prstGeom prst="rtTriangle">
            <a:avLst/>
          </a:prstGeom>
          <a:solidFill>
            <a:srgbClr val="FFFF00">
              <a:alpha val="24705"/>
            </a:srgbClr>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662" name="Google Shape;662;p69"/>
          <p:cNvGrpSpPr/>
          <p:nvPr/>
        </p:nvGrpSpPr>
        <p:grpSpPr>
          <a:xfrm>
            <a:off x="2930369" y="3282"/>
            <a:ext cx="6840378" cy="6755976"/>
            <a:chOff x="46492" y="3282"/>
            <a:chExt cx="6840378" cy="6755976"/>
          </a:xfrm>
        </p:grpSpPr>
        <p:sp>
          <p:nvSpPr>
            <p:cNvPr id="663" name="Google Shape;663;p69"/>
            <p:cNvSpPr/>
            <p:nvPr/>
          </p:nvSpPr>
          <p:spPr>
            <a:xfrm>
              <a:off x="2824295" y="3282"/>
              <a:ext cx="1284771" cy="1284771"/>
            </a:xfrm>
            <a:prstGeom prst="ellipse">
              <a:avLst/>
            </a:prstGeom>
            <a:solidFill>
              <a:srgbClr val="7F7F7F"/>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64" name="Google Shape;664;p69"/>
            <p:cNvSpPr txBox="1"/>
            <p:nvPr/>
          </p:nvSpPr>
          <p:spPr>
            <a:xfrm>
              <a:off x="3012445" y="191432"/>
              <a:ext cx="908471" cy="908471"/>
            </a:xfrm>
            <a:prstGeom prst="rect">
              <a:avLst/>
            </a:prstGeom>
            <a:noFill/>
            <a:ln>
              <a:noFill/>
            </a:ln>
          </p:spPr>
          <p:txBody>
            <a:bodyPr anchorCtr="0" anchor="ctr" bIns="17775" lIns="17775" spcFirstLastPara="1" rIns="17775" wrap="square" tIns="17775">
              <a:noAutofit/>
            </a:bodyPr>
            <a:lstStyle/>
            <a:p>
              <a:pPr indent="0" lvl="0" marL="0" marR="0" rtl="0" algn="ctr">
                <a:lnSpc>
                  <a:spcPct val="90000"/>
                </a:lnSpc>
                <a:spcBef>
                  <a:spcPts val="0"/>
                </a:spcBef>
                <a:spcAft>
                  <a:spcPts val="0"/>
                </a:spcAft>
                <a:buClr>
                  <a:schemeClr val="lt1"/>
                </a:buClr>
                <a:buSzPts val="1400"/>
                <a:buFont typeface="Calibri"/>
                <a:buNone/>
              </a:pPr>
              <a:r>
                <a:rPr lang="en-US" sz="1400">
                  <a:solidFill>
                    <a:schemeClr val="lt1"/>
                  </a:solidFill>
                  <a:latin typeface="Calibri"/>
                  <a:ea typeface="Calibri"/>
                  <a:cs typeface="Calibri"/>
                  <a:sym typeface="Calibri"/>
                </a:rPr>
                <a:t>Understand</a:t>
              </a:r>
              <a:endParaRPr sz="1400">
                <a:solidFill>
                  <a:schemeClr val="lt1"/>
                </a:solidFill>
                <a:latin typeface="Calibri"/>
                <a:ea typeface="Calibri"/>
                <a:cs typeface="Calibri"/>
                <a:sym typeface="Calibri"/>
              </a:endParaRPr>
            </a:p>
          </p:txBody>
        </p:sp>
        <p:sp>
          <p:nvSpPr>
            <p:cNvPr id="665" name="Google Shape;665;p69"/>
            <p:cNvSpPr/>
            <p:nvPr/>
          </p:nvSpPr>
          <p:spPr>
            <a:xfrm rot="1200000">
              <a:off x="4193298" y="755509"/>
              <a:ext cx="341675" cy="433610"/>
            </a:xfrm>
            <a:prstGeom prst="rightArrow">
              <a:avLst>
                <a:gd fmla="val 60000" name="adj1"/>
                <a:gd fmla="val 50000" name="adj2"/>
              </a:avLst>
            </a:prstGeom>
            <a:solidFill>
              <a:srgbClr val="7F7F7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66" name="Google Shape;666;p69"/>
            <p:cNvSpPr txBox="1"/>
            <p:nvPr/>
          </p:nvSpPr>
          <p:spPr>
            <a:xfrm rot="1200000">
              <a:off x="4196389" y="824702"/>
              <a:ext cx="239173" cy="260166"/>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dk1"/>
                </a:buClr>
                <a:buSzPts val="1200"/>
                <a:buFont typeface="Calibri"/>
                <a:buNone/>
              </a:pPr>
              <a:r>
                <a:t/>
              </a:r>
              <a:endParaRPr sz="1200">
                <a:solidFill>
                  <a:schemeClr val="lt1"/>
                </a:solidFill>
                <a:latin typeface="Calibri"/>
                <a:ea typeface="Calibri"/>
                <a:cs typeface="Calibri"/>
                <a:sym typeface="Calibri"/>
              </a:endParaRPr>
            </a:p>
          </p:txBody>
        </p:sp>
        <p:sp>
          <p:nvSpPr>
            <p:cNvPr id="667" name="Google Shape;667;p69"/>
            <p:cNvSpPr/>
            <p:nvPr/>
          </p:nvSpPr>
          <p:spPr>
            <a:xfrm>
              <a:off x="4637378" y="663190"/>
              <a:ext cx="1284771" cy="1284771"/>
            </a:xfrm>
            <a:prstGeom prst="ellipse">
              <a:avLst/>
            </a:prstGeom>
            <a:solidFill>
              <a:srgbClr val="7F7F7F"/>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68" name="Google Shape;668;p69"/>
            <p:cNvSpPr txBox="1"/>
            <p:nvPr/>
          </p:nvSpPr>
          <p:spPr>
            <a:xfrm>
              <a:off x="4825528" y="851340"/>
              <a:ext cx="908471" cy="908471"/>
            </a:xfrm>
            <a:prstGeom prst="rect">
              <a:avLst/>
            </a:prstGeom>
            <a:noFill/>
            <a:ln>
              <a:noFill/>
            </a:ln>
          </p:spPr>
          <p:txBody>
            <a:bodyPr anchorCtr="0" anchor="ctr" bIns="17775" lIns="17775" spcFirstLastPara="1" rIns="17775" wrap="square" tIns="17775">
              <a:noAutofit/>
            </a:bodyPr>
            <a:lstStyle/>
            <a:p>
              <a:pPr indent="0" lvl="0" marL="0" marR="0" rtl="0" algn="ctr">
                <a:lnSpc>
                  <a:spcPct val="90000"/>
                </a:lnSpc>
                <a:spcBef>
                  <a:spcPts val="0"/>
                </a:spcBef>
                <a:spcAft>
                  <a:spcPts val="0"/>
                </a:spcAft>
                <a:buClr>
                  <a:schemeClr val="lt1"/>
                </a:buClr>
                <a:buSzPts val="1400"/>
                <a:buFont typeface="Calibri"/>
                <a:buNone/>
              </a:pPr>
              <a:r>
                <a:rPr lang="en-US" sz="1400">
                  <a:solidFill>
                    <a:schemeClr val="lt1"/>
                  </a:solidFill>
                  <a:latin typeface="Calibri"/>
                  <a:ea typeface="Calibri"/>
                  <a:cs typeface="Calibri"/>
                  <a:sym typeface="Calibri"/>
                </a:rPr>
                <a:t>Diverge</a:t>
              </a:r>
              <a:endParaRPr sz="1400">
                <a:solidFill>
                  <a:schemeClr val="lt1"/>
                </a:solidFill>
                <a:latin typeface="Calibri"/>
                <a:ea typeface="Calibri"/>
                <a:cs typeface="Calibri"/>
                <a:sym typeface="Calibri"/>
              </a:endParaRPr>
            </a:p>
          </p:txBody>
        </p:sp>
        <p:sp>
          <p:nvSpPr>
            <p:cNvPr id="669" name="Google Shape;669;p69"/>
            <p:cNvSpPr/>
            <p:nvPr/>
          </p:nvSpPr>
          <p:spPr>
            <a:xfrm rot="3600000">
              <a:off x="5586451" y="1915869"/>
              <a:ext cx="341675" cy="433610"/>
            </a:xfrm>
            <a:prstGeom prst="rightArrow">
              <a:avLst>
                <a:gd fmla="val 60000" name="adj1"/>
                <a:gd fmla="val 50000" name="adj2"/>
              </a:avLst>
            </a:prstGeom>
            <a:solidFill>
              <a:srgbClr val="7F7F7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70" name="Google Shape;670;p69"/>
            <p:cNvSpPr txBox="1"/>
            <p:nvPr/>
          </p:nvSpPr>
          <p:spPr>
            <a:xfrm rot="3600000">
              <a:off x="5612077" y="1958206"/>
              <a:ext cx="239173" cy="260166"/>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dk1"/>
                </a:buClr>
                <a:buSzPts val="1200"/>
                <a:buFont typeface="Calibri"/>
                <a:buNone/>
              </a:pPr>
              <a:r>
                <a:t/>
              </a:r>
              <a:endParaRPr sz="1200">
                <a:solidFill>
                  <a:schemeClr val="lt1"/>
                </a:solidFill>
                <a:latin typeface="Calibri"/>
                <a:ea typeface="Calibri"/>
                <a:cs typeface="Calibri"/>
                <a:sym typeface="Calibri"/>
              </a:endParaRPr>
            </a:p>
          </p:txBody>
        </p:sp>
        <p:sp>
          <p:nvSpPr>
            <p:cNvPr id="671" name="Google Shape;671;p69"/>
            <p:cNvSpPr/>
            <p:nvPr/>
          </p:nvSpPr>
          <p:spPr>
            <a:xfrm>
              <a:off x="5602099" y="2334136"/>
              <a:ext cx="1284771" cy="1284771"/>
            </a:xfrm>
            <a:prstGeom prst="ellipse">
              <a:avLst/>
            </a:prstGeom>
            <a:solidFill>
              <a:srgbClr val="7F7F7F"/>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72" name="Google Shape;672;p69"/>
            <p:cNvSpPr txBox="1"/>
            <p:nvPr/>
          </p:nvSpPr>
          <p:spPr>
            <a:xfrm>
              <a:off x="5790249" y="2522286"/>
              <a:ext cx="908471" cy="908471"/>
            </a:xfrm>
            <a:prstGeom prst="rect">
              <a:avLst/>
            </a:prstGeom>
            <a:noFill/>
            <a:ln>
              <a:noFill/>
            </a:ln>
          </p:spPr>
          <p:txBody>
            <a:bodyPr anchorCtr="0" anchor="ctr" bIns="17775" lIns="17775" spcFirstLastPara="1" rIns="17775" wrap="square" tIns="17775">
              <a:noAutofit/>
            </a:bodyPr>
            <a:lstStyle/>
            <a:p>
              <a:pPr indent="0" lvl="0" marL="0" marR="0" rtl="0" algn="ctr">
                <a:lnSpc>
                  <a:spcPct val="90000"/>
                </a:lnSpc>
                <a:spcBef>
                  <a:spcPts val="0"/>
                </a:spcBef>
                <a:spcAft>
                  <a:spcPts val="0"/>
                </a:spcAft>
                <a:buClr>
                  <a:schemeClr val="lt1"/>
                </a:buClr>
                <a:buSzPts val="1400"/>
                <a:buFont typeface="Calibri"/>
                <a:buNone/>
              </a:pPr>
              <a:r>
                <a:rPr lang="en-US" sz="1400">
                  <a:solidFill>
                    <a:schemeClr val="lt1"/>
                  </a:solidFill>
                  <a:latin typeface="Calibri"/>
                  <a:ea typeface="Calibri"/>
                  <a:cs typeface="Calibri"/>
                  <a:sym typeface="Calibri"/>
                </a:rPr>
                <a:t>Converge</a:t>
              </a:r>
              <a:endParaRPr sz="1400">
                <a:solidFill>
                  <a:schemeClr val="lt1"/>
                </a:solidFill>
                <a:latin typeface="Calibri"/>
                <a:ea typeface="Calibri"/>
                <a:cs typeface="Calibri"/>
                <a:sym typeface="Calibri"/>
              </a:endParaRPr>
            </a:p>
          </p:txBody>
        </p:sp>
        <p:sp>
          <p:nvSpPr>
            <p:cNvPr id="673" name="Google Shape;673;p69"/>
            <p:cNvSpPr/>
            <p:nvPr/>
          </p:nvSpPr>
          <p:spPr>
            <a:xfrm rot="6000000">
              <a:off x="5907804" y="3700258"/>
              <a:ext cx="341675" cy="433610"/>
            </a:xfrm>
            <a:prstGeom prst="rightArrow">
              <a:avLst>
                <a:gd fmla="val 60000" name="adj1"/>
                <a:gd fmla="val 50000" name="adj2"/>
              </a:avLst>
            </a:prstGeom>
            <a:solidFill>
              <a:srgbClr val="7F7F7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74" name="Google Shape;674;p69"/>
            <p:cNvSpPr txBox="1"/>
            <p:nvPr/>
          </p:nvSpPr>
          <p:spPr>
            <a:xfrm rot="-4800000">
              <a:off x="5967955" y="3736508"/>
              <a:ext cx="239173" cy="260166"/>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dk1"/>
                </a:buClr>
                <a:buSzPts val="1200"/>
                <a:buFont typeface="Calibri"/>
                <a:buNone/>
              </a:pPr>
              <a:r>
                <a:t/>
              </a:r>
              <a:endParaRPr sz="1200">
                <a:solidFill>
                  <a:schemeClr val="lt1"/>
                </a:solidFill>
                <a:latin typeface="Calibri"/>
                <a:ea typeface="Calibri"/>
                <a:cs typeface="Calibri"/>
                <a:sym typeface="Calibri"/>
              </a:endParaRPr>
            </a:p>
          </p:txBody>
        </p:sp>
        <p:sp>
          <p:nvSpPr>
            <p:cNvPr id="675" name="Google Shape;675;p69"/>
            <p:cNvSpPr/>
            <p:nvPr/>
          </p:nvSpPr>
          <p:spPr>
            <a:xfrm>
              <a:off x="5267055" y="4234266"/>
              <a:ext cx="1284771" cy="1284771"/>
            </a:xfrm>
            <a:prstGeom prst="ellipse">
              <a:avLst/>
            </a:prstGeom>
            <a:solidFill>
              <a:srgbClr val="FF0000"/>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76" name="Google Shape;676;p69"/>
            <p:cNvSpPr txBox="1"/>
            <p:nvPr/>
          </p:nvSpPr>
          <p:spPr>
            <a:xfrm>
              <a:off x="5455205" y="4422416"/>
              <a:ext cx="908471" cy="908471"/>
            </a:xfrm>
            <a:prstGeom prst="rect">
              <a:avLst/>
            </a:prstGeom>
            <a:noFill/>
            <a:ln>
              <a:noFill/>
            </a:ln>
          </p:spPr>
          <p:txBody>
            <a:bodyPr anchorCtr="0" anchor="ctr" bIns="17775" lIns="17775" spcFirstLastPara="1" rIns="17775" wrap="square" tIns="17775">
              <a:noAutofit/>
            </a:bodyPr>
            <a:lstStyle/>
            <a:p>
              <a:pPr indent="0" lvl="0" marL="0" marR="0" rtl="0" algn="ctr">
                <a:lnSpc>
                  <a:spcPct val="90000"/>
                </a:lnSpc>
                <a:spcBef>
                  <a:spcPts val="0"/>
                </a:spcBef>
                <a:spcAft>
                  <a:spcPts val="0"/>
                </a:spcAft>
                <a:buClr>
                  <a:schemeClr val="lt1"/>
                </a:buClr>
                <a:buSzPts val="1400"/>
                <a:buFont typeface="Calibri"/>
                <a:buNone/>
              </a:pPr>
              <a:r>
                <a:rPr lang="en-US" sz="1400">
                  <a:solidFill>
                    <a:schemeClr val="lt1"/>
                  </a:solidFill>
                  <a:latin typeface="Calibri"/>
                  <a:ea typeface="Calibri"/>
                  <a:cs typeface="Calibri"/>
                  <a:sym typeface="Calibri"/>
                </a:rPr>
                <a:t>Reflect</a:t>
              </a:r>
              <a:endParaRPr sz="1400">
                <a:solidFill>
                  <a:schemeClr val="lt1"/>
                </a:solidFill>
                <a:latin typeface="Calibri"/>
                <a:ea typeface="Calibri"/>
                <a:cs typeface="Calibri"/>
                <a:sym typeface="Calibri"/>
              </a:endParaRPr>
            </a:p>
          </p:txBody>
        </p:sp>
        <p:sp>
          <p:nvSpPr>
            <p:cNvPr id="677" name="Google Shape;677;p69"/>
            <p:cNvSpPr/>
            <p:nvPr/>
          </p:nvSpPr>
          <p:spPr>
            <a:xfrm rot="8400000">
              <a:off x="5006991" y="5273741"/>
              <a:ext cx="341675" cy="433610"/>
            </a:xfrm>
            <a:prstGeom prst="rightArrow">
              <a:avLst>
                <a:gd fmla="val 60000" name="adj1"/>
                <a:gd fmla="val 50000" name="adj2"/>
              </a:avLst>
            </a:prstGeom>
            <a:solidFill>
              <a:srgbClr val="7F7F7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78" name="Google Shape;678;p69"/>
            <p:cNvSpPr txBox="1"/>
            <p:nvPr/>
          </p:nvSpPr>
          <p:spPr>
            <a:xfrm rot="-2400000">
              <a:off x="5097503" y="5327519"/>
              <a:ext cx="239173" cy="260166"/>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dk1"/>
                </a:buClr>
                <a:buSzPts val="1200"/>
                <a:buFont typeface="Calibri"/>
                <a:buNone/>
              </a:pPr>
              <a:r>
                <a:t/>
              </a:r>
              <a:endParaRPr sz="1200">
                <a:solidFill>
                  <a:schemeClr val="lt1"/>
                </a:solidFill>
                <a:latin typeface="Calibri"/>
                <a:ea typeface="Calibri"/>
                <a:cs typeface="Calibri"/>
                <a:sym typeface="Calibri"/>
              </a:endParaRPr>
            </a:p>
          </p:txBody>
        </p:sp>
        <p:sp>
          <p:nvSpPr>
            <p:cNvPr id="679" name="Google Shape;679;p69"/>
            <p:cNvSpPr/>
            <p:nvPr/>
          </p:nvSpPr>
          <p:spPr>
            <a:xfrm>
              <a:off x="3789017" y="5474487"/>
              <a:ext cx="1284771" cy="1284771"/>
            </a:xfrm>
            <a:prstGeom prst="ellipse">
              <a:avLst/>
            </a:prstGeom>
            <a:solidFill>
              <a:srgbClr val="7F7F7F"/>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80" name="Google Shape;680;p69"/>
            <p:cNvSpPr txBox="1"/>
            <p:nvPr/>
          </p:nvSpPr>
          <p:spPr>
            <a:xfrm>
              <a:off x="3977167" y="5662637"/>
              <a:ext cx="908471" cy="908471"/>
            </a:xfrm>
            <a:prstGeom prst="rect">
              <a:avLst/>
            </a:prstGeom>
            <a:noFill/>
            <a:ln>
              <a:noFill/>
            </a:ln>
          </p:spPr>
          <p:txBody>
            <a:bodyPr anchorCtr="0" anchor="ctr" bIns="17775" lIns="17775" spcFirstLastPara="1" rIns="17775" wrap="square" tIns="17775">
              <a:noAutofit/>
            </a:bodyPr>
            <a:lstStyle/>
            <a:p>
              <a:pPr indent="0" lvl="0" marL="0" marR="0" rtl="0" algn="ctr">
                <a:lnSpc>
                  <a:spcPct val="90000"/>
                </a:lnSpc>
                <a:spcBef>
                  <a:spcPts val="0"/>
                </a:spcBef>
                <a:spcAft>
                  <a:spcPts val="0"/>
                </a:spcAft>
                <a:buClr>
                  <a:schemeClr val="lt1"/>
                </a:buClr>
                <a:buSzPts val="1400"/>
                <a:buFont typeface="Calibri"/>
                <a:buNone/>
              </a:pPr>
              <a:r>
                <a:rPr lang="en-US" sz="1400">
                  <a:solidFill>
                    <a:schemeClr val="lt1"/>
                  </a:solidFill>
                  <a:latin typeface="Calibri"/>
                  <a:ea typeface="Calibri"/>
                  <a:cs typeface="Calibri"/>
                  <a:sym typeface="Calibri"/>
                </a:rPr>
                <a:t>Prototype</a:t>
              </a:r>
              <a:endParaRPr sz="1400">
                <a:solidFill>
                  <a:schemeClr val="lt1"/>
                </a:solidFill>
                <a:latin typeface="Calibri"/>
                <a:ea typeface="Calibri"/>
                <a:cs typeface="Calibri"/>
                <a:sym typeface="Calibri"/>
              </a:endParaRPr>
            </a:p>
          </p:txBody>
        </p:sp>
        <p:sp>
          <p:nvSpPr>
            <p:cNvPr id="681" name="Google Shape;681;p69"/>
            <p:cNvSpPr/>
            <p:nvPr/>
          </p:nvSpPr>
          <p:spPr>
            <a:xfrm rot="10800000">
              <a:off x="3305513" y="5900068"/>
              <a:ext cx="341675" cy="433610"/>
            </a:xfrm>
            <a:prstGeom prst="rightArrow">
              <a:avLst>
                <a:gd fmla="val 60000" name="adj1"/>
                <a:gd fmla="val 50000" name="adj2"/>
              </a:avLst>
            </a:prstGeom>
            <a:solidFill>
              <a:srgbClr val="7F7F7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82" name="Google Shape;682;p69"/>
            <p:cNvSpPr txBox="1"/>
            <p:nvPr/>
          </p:nvSpPr>
          <p:spPr>
            <a:xfrm>
              <a:off x="3408015" y="5986790"/>
              <a:ext cx="239173" cy="260166"/>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dk1"/>
                </a:buClr>
                <a:buSzPts val="1200"/>
                <a:buFont typeface="Calibri"/>
                <a:buNone/>
              </a:pPr>
              <a:r>
                <a:t/>
              </a:r>
              <a:endParaRPr sz="1200">
                <a:solidFill>
                  <a:schemeClr val="lt1"/>
                </a:solidFill>
                <a:latin typeface="Calibri"/>
                <a:ea typeface="Calibri"/>
                <a:cs typeface="Calibri"/>
                <a:sym typeface="Calibri"/>
              </a:endParaRPr>
            </a:p>
          </p:txBody>
        </p:sp>
        <p:sp>
          <p:nvSpPr>
            <p:cNvPr id="683" name="Google Shape;683;p69"/>
            <p:cNvSpPr/>
            <p:nvPr/>
          </p:nvSpPr>
          <p:spPr>
            <a:xfrm>
              <a:off x="1859574" y="5474487"/>
              <a:ext cx="1284771" cy="1284771"/>
            </a:xfrm>
            <a:prstGeom prst="ellipse">
              <a:avLst/>
            </a:prstGeom>
            <a:solidFill>
              <a:srgbClr val="7F7F7F"/>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84" name="Google Shape;684;p69"/>
            <p:cNvSpPr txBox="1"/>
            <p:nvPr/>
          </p:nvSpPr>
          <p:spPr>
            <a:xfrm>
              <a:off x="2047724" y="5662637"/>
              <a:ext cx="908471" cy="908471"/>
            </a:xfrm>
            <a:prstGeom prst="rect">
              <a:avLst/>
            </a:prstGeom>
            <a:noFill/>
            <a:ln>
              <a:noFill/>
            </a:ln>
          </p:spPr>
          <p:txBody>
            <a:bodyPr anchorCtr="0" anchor="ctr" bIns="17775" lIns="17775" spcFirstLastPara="1" rIns="17775" wrap="square" tIns="17775">
              <a:noAutofit/>
            </a:bodyPr>
            <a:lstStyle/>
            <a:p>
              <a:pPr indent="0" lvl="0" marL="0" marR="0" rtl="0" algn="ctr">
                <a:lnSpc>
                  <a:spcPct val="90000"/>
                </a:lnSpc>
                <a:spcBef>
                  <a:spcPts val="0"/>
                </a:spcBef>
                <a:spcAft>
                  <a:spcPts val="0"/>
                </a:spcAft>
                <a:buClr>
                  <a:schemeClr val="lt1"/>
                </a:buClr>
                <a:buSzPts val="1400"/>
                <a:buFont typeface="Calibri"/>
                <a:buNone/>
              </a:pPr>
              <a:r>
                <a:rPr lang="en-US" sz="1400">
                  <a:solidFill>
                    <a:schemeClr val="lt1"/>
                  </a:solidFill>
                  <a:latin typeface="Calibri"/>
                  <a:ea typeface="Calibri"/>
                  <a:cs typeface="Calibri"/>
                  <a:sym typeface="Calibri"/>
                </a:rPr>
                <a:t>Test</a:t>
              </a:r>
              <a:endParaRPr sz="1400">
                <a:solidFill>
                  <a:schemeClr val="lt1"/>
                </a:solidFill>
                <a:latin typeface="Calibri"/>
                <a:ea typeface="Calibri"/>
                <a:cs typeface="Calibri"/>
                <a:sym typeface="Calibri"/>
              </a:endParaRPr>
            </a:p>
          </p:txBody>
        </p:sp>
        <p:sp>
          <p:nvSpPr>
            <p:cNvPr id="685" name="Google Shape;685;p69"/>
            <p:cNvSpPr/>
            <p:nvPr/>
          </p:nvSpPr>
          <p:spPr>
            <a:xfrm rot="-8400000">
              <a:off x="1599510" y="5286173"/>
              <a:ext cx="341675" cy="433610"/>
            </a:xfrm>
            <a:prstGeom prst="rightArrow">
              <a:avLst>
                <a:gd fmla="val 60000" name="adj1"/>
                <a:gd fmla="val 50000" name="adj2"/>
              </a:avLst>
            </a:prstGeom>
            <a:solidFill>
              <a:srgbClr val="7F7F7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86" name="Google Shape;686;p69"/>
            <p:cNvSpPr txBox="1"/>
            <p:nvPr/>
          </p:nvSpPr>
          <p:spPr>
            <a:xfrm rot="2400000">
              <a:off x="1690022" y="5405839"/>
              <a:ext cx="239173" cy="260166"/>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dk1"/>
                </a:buClr>
                <a:buSzPts val="1200"/>
                <a:buFont typeface="Calibri"/>
                <a:buNone/>
              </a:pPr>
              <a:r>
                <a:t/>
              </a:r>
              <a:endParaRPr sz="1200">
                <a:solidFill>
                  <a:schemeClr val="lt1"/>
                </a:solidFill>
                <a:latin typeface="Calibri"/>
                <a:ea typeface="Calibri"/>
                <a:cs typeface="Calibri"/>
                <a:sym typeface="Calibri"/>
              </a:endParaRPr>
            </a:p>
          </p:txBody>
        </p:sp>
        <p:sp>
          <p:nvSpPr>
            <p:cNvPr id="687" name="Google Shape;687;p69"/>
            <p:cNvSpPr/>
            <p:nvPr/>
          </p:nvSpPr>
          <p:spPr>
            <a:xfrm>
              <a:off x="381536" y="4234266"/>
              <a:ext cx="1284771" cy="1284771"/>
            </a:xfrm>
            <a:prstGeom prst="ellipse">
              <a:avLst/>
            </a:prstGeom>
            <a:solidFill>
              <a:srgbClr val="7F7F7F"/>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88" name="Google Shape;688;p69"/>
            <p:cNvSpPr txBox="1"/>
            <p:nvPr/>
          </p:nvSpPr>
          <p:spPr>
            <a:xfrm>
              <a:off x="569686" y="4422416"/>
              <a:ext cx="908471" cy="908471"/>
            </a:xfrm>
            <a:prstGeom prst="rect">
              <a:avLst/>
            </a:prstGeom>
            <a:noFill/>
            <a:ln>
              <a:noFill/>
            </a:ln>
          </p:spPr>
          <p:txBody>
            <a:bodyPr anchorCtr="0" anchor="ctr" bIns="17775" lIns="17775" spcFirstLastPara="1" rIns="17775" wrap="square" tIns="17775">
              <a:noAutofit/>
            </a:bodyPr>
            <a:lstStyle/>
            <a:p>
              <a:pPr indent="0" lvl="0" marL="0" marR="0" rtl="0" algn="ctr">
                <a:lnSpc>
                  <a:spcPct val="90000"/>
                </a:lnSpc>
                <a:spcBef>
                  <a:spcPts val="0"/>
                </a:spcBef>
                <a:spcAft>
                  <a:spcPts val="0"/>
                </a:spcAft>
                <a:buClr>
                  <a:schemeClr val="lt1"/>
                </a:buClr>
                <a:buSzPts val="1400"/>
                <a:buFont typeface="Calibri"/>
                <a:buNone/>
              </a:pPr>
              <a:r>
                <a:rPr lang="en-US" sz="1400">
                  <a:solidFill>
                    <a:schemeClr val="lt1"/>
                  </a:solidFill>
                  <a:latin typeface="Calibri"/>
                  <a:ea typeface="Calibri"/>
                  <a:cs typeface="Calibri"/>
                  <a:sym typeface="Calibri"/>
                </a:rPr>
                <a:t>Prototype</a:t>
              </a:r>
              <a:endParaRPr sz="1400">
                <a:solidFill>
                  <a:schemeClr val="lt1"/>
                </a:solidFill>
                <a:latin typeface="Calibri"/>
                <a:ea typeface="Calibri"/>
                <a:cs typeface="Calibri"/>
                <a:sym typeface="Calibri"/>
              </a:endParaRPr>
            </a:p>
          </p:txBody>
        </p:sp>
        <p:sp>
          <p:nvSpPr>
            <p:cNvPr id="689" name="Google Shape;689;p69"/>
            <p:cNvSpPr/>
            <p:nvPr/>
          </p:nvSpPr>
          <p:spPr>
            <a:xfrm rot="-6000000">
              <a:off x="687241" y="3719304"/>
              <a:ext cx="341675" cy="433610"/>
            </a:xfrm>
            <a:prstGeom prst="rightArrow">
              <a:avLst>
                <a:gd fmla="val 60000" name="adj1"/>
                <a:gd fmla="val 50000" name="adj2"/>
              </a:avLst>
            </a:prstGeom>
            <a:solidFill>
              <a:srgbClr val="7F7F7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90" name="Google Shape;690;p69"/>
            <p:cNvSpPr txBox="1"/>
            <p:nvPr/>
          </p:nvSpPr>
          <p:spPr>
            <a:xfrm rot="4800000">
              <a:off x="747392" y="3856498"/>
              <a:ext cx="239173" cy="260166"/>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dk1"/>
                </a:buClr>
                <a:buSzPts val="1200"/>
                <a:buFont typeface="Calibri"/>
                <a:buNone/>
              </a:pPr>
              <a:r>
                <a:t/>
              </a:r>
              <a:endParaRPr sz="1200">
                <a:solidFill>
                  <a:schemeClr val="lt1"/>
                </a:solidFill>
                <a:latin typeface="Calibri"/>
                <a:ea typeface="Calibri"/>
                <a:cs typeface="Calibri"/>
                <a:sym typeface="Calibri"/>
              </a:endParaRPr>
            </a:p>
          </p:txBody>
        </p:sp>
        <p:sp>
          <p:nvSpPr>
            <p:cNvPr id="691" name="Google Shape;691;p69"/>
            <p:cNvSpPr/>
            <p:nvPr/>
          </p:nvSpPr>
          <p:spPr>
            <a:xfrm>
              <a:off x="46492" y="2334136"/>
              <a:ext cx="1284771" cy="1284771"/>
            </a:xfrm>
            <a:prstGeom prst="ellipse">
              <a:avLst/>
            </a:prstGeom>
            <a:solidFill>
              <a:srgbClr val="7F7F7F"/>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92" name="Google Shape;692;p69"/>
            <p:cNvSpPr txBox="1"/>
            <p:nvPr/>
          </p:nvSpPr>
          <p:spPr>
            <a:xfrm>
              <a:off x="234642" y="2522286"/>
              <a:ext cx="908471" cy="908471"/>
            </a:xfrm>
            <a:prstGeom prst="rect">
              <a:avLst/>
            </a:prstGeom>
            <a:noFill/>
            <a:ln>
              <a:noFill/>
            </a:ln>
          </p:spPr>
          <p:txBody>
            <a:bodyPr anchorCtr="0" anchor="ctr" bIns="17775" lIns="17775" spcFirstLastPara="1" rIns="17775" wrap="square" tIns="17775">
              <a:noAutofit/>
            </a:bodyPr>
            <a:lstStyle/>
            <a:p>
              <a:pPr indent="0" lvl="0" marL="0" marR="0" rtl="0" algn="ctr">
                <a:lnSpc>
                  <a:spcPct val="90000"/>
                </a:lnSpc>
                <a:spcBef>
                  <a:spcPts val="0"/>
                </a:spcBef>
                <a:spcAft>
                  <a:spcPts val="0"/>
                </a:spcAft>
                <a:buClr>
                  <a:schemeClr val="lt1"/>
                </a:buClr>
                <a:buSzPts val="1400"/>
                <a:buFont typeface="Calibri"/>
                <a:buNone/>
              </a:pPr>
              <a:r>
                <a:rPr lang="en-US" sz="1400">
                  <a:solidFill>
                    <a:schemeClr val="lt1"/>
                  </a:solidFill>
                  <a:latin typeface="Calibri"/>
                  <a:ea typeface="Calibri"/>
                  <a:cs typeface="Calibri"/>
                  <a:sym typeface="Calibri"/>
                </a:rPr>
                <a:t>Test</a:t>
              </a:r>
              <a:endParaRPr sz="1400">
                <a:solidFill>
                  <a:schemeClr val="lt1"/>
                </a:solidFill>
                <a:latin typeface="Calibri"/>
                <a:ea typeface="Calibri"/>
                <a:cs typeface="Calibri"/>
                <a:sym typeface="Calibri"/>
              </a:endParaRPr>
            </a:p>
          </p:txBody>
        </p:sp>
        <p:sp>
          <p:nvSpPr>
            <p:cNvPr id="693" name="Google Shape;693;p69"/>
            <p:cNvSpPr/>
            <p:nvPr/>
          </p:nvSpPr>
          <p:spPr>
            <a:xfrm rot="-3600000">
              <a:off x="995565" y="1932618"/>
              <a:ext cx="341675" cy="433610"/>
            </a:xfrm>
            <a:prstGeom prst="rightArrow">
              <a:avLst>
                <a:gd fmla="val 60000" name="adj1"/>
                <a:gd fmla="val 50000" name="adj2"/>
              </a:avLst>
            </a:prstGeom>
            <a:solidFill>
              <a:srgbClr val="7F7F7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94" name="Google Shape;694;p69"/>
            <p:cNvSpPr txBox="1"/>
            <p:nvPr/>
          </p:nvSpPr>
          <p:spPr>
            <a:xfrm rot="-3600000">
              <a:off x="1021191" y="2063725"/>
              <a:ext cx="239173" cy="260166"/>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dk1"/>
                </a:buClr>
                <a:buSzPts val="1200"/>
                <a:buFont typeface="Calibri"/>
                <a:buNone/>
              </a:pPr>
              <a:r>
                <a:t/>
              </a:r>
              <a:endParaRPr sz="1200">
                <a:solidFill>
                  <a:schemeClr val="lt1"/>
                </a:solidFill>
                <a:latin typeface="Calibri"/>
                <a:ea typeface="Calibri"/>
                <a:cs typeface="Calibri"/>
                <a:sym typeface="Calibri"/>
              </a:endParaRPr>
            </a:p>
          </p:txBody>
        </p:sp>
        <p:sp>
          <p:nvSpPr>
            <p:cNvPr id="695" name="Google Shape;695;p69"/>
            <p:cNvSpPr/>
            <p:nvPr/>
          </p:nvSpPr>
          <p:spPr>
            <a:xfrm>
              <a:off x="1011213" y="663190"/>
              <a:ext cx="1284771" cy="1284771"/>
            </a:xfrm>
            <a:prstGeom prst="ellipse">
              <a:avLst/>
            </a:prstGeom>
            <a:solidFill>
              <a:srgbClr val="7F7F7F"/>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96" name="Google Shape;696;p69"/>
            <p:cNvSpPr txBox="1"/>
            <p:nvPr/>
          </p:nvSpPr>
          <p:spPr>
            <a:xfrm>
              <a:off x="1199363" y="851340"/>
              <a:ext cx="908471" cy="908471"/>
            </a:xfrm>
            <a:prstGeom prst="rect">
              <a:avLst/>
            </a:prstGeom>
            <a:noFill/>
            <a:ln>
              <a:noFill/>
            </a:ln>
          </p:spPr>
          <p:txBody>
            <a:bodyPr anchorCtr="0" anchor="ctr" bIns="17775" lIns="17775" spcFirstLastPara="1" rIns="17775" wrap="square" tIns="17775">
              <a:noAutofit/>
            </a:bodyPr>
            <a:lstStyle/>
            <a:p>
              <a:pPr indent="0" lvl="0" marL="0" marR="0" rtl="0" algn="ctr">
                <a:lnSpc>
                  <a:spcPct val="90000"/>
                </a:lnSpc>
                <a:spcBef>
                  <a:spcPts val="0"/>
                </a:spcBef>
                <a:spcAft>
                  <a:spcPts val="0"/>
                </a:spcAft>
                <a:buClr>
                  <a:schemeClr val="lt1"/>
                </a:buClr>
                <a:buSzPts val="1400"/>
                <a:buFont typeface="Calibri"/>
                <a:buNone/>
              </a:pPr>
              <a:r>
                <a:rPr lang="en-US" sz="1400">
                  <a:solidFill>
                    <a:schemeClr val="lt1"/>
                  </a:solidFill>
                  <a:latin typeface="Calibri"/>
                  <a:ea typeface="Calibri"/>
                  <a:cs typeface="Calibri"/>
                  <a:sym typeface="Calibri"/>
                </a:rPr>
                <a:t>Reflect</a:t>
              </a:r>
              <a:endParaRPr sz="1400">
                <a:solidFill>
                  <a:schemeClr val="lt1"/>
                </a:solidFill>
                <a:latin typeface="Calibri"/>
                <a:ea typeface="Calibri"/>
                <a:cs typeface="Calibri"/>
                <a:sym typeface="Calibri"/>
              </a:endParaRPr>
            </a:p>
          </p:txBody>
        </p:sp>
        <p:sp>
          <p:nvSpPr>
            <p:cNvPr id="697" name="Google Shape;697;p69"/>
            <p:cNvSpPr/>
            <p:nvPr/>
          </p:nvSpPr>
          <p:spPr>
            <a:xfrm rot="-1200000">
              <a:off x="2380215" y="762124"/>
              <a:ext cx="341675" cy="433610"/>
            </a:xfrm>
            <a:prstGeom prst="rightArrow">
              <a:avLst>
                <a:gd fmla="val 60000" name="adj1"/>
                <a:gd fmla="val 50000" name="adj2"/>
              </a:avLst>
            </a:prstGeom>
            <a:solidFill>
              <a:srgbClr val="7F7F7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98" name="Google Shape;698;p69"/>
            <p:cNvSpPr txBox="1"/>
            <p:nvPr/>
          </p:nvSpPr>
          <p:spPr>
            <a:xfrm rot="-1200000">
              <a:off x="2383306" y="866375"/>
              <a:ext cx="239173" cy="260166"/>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dk1"/>
                </a:buClr>
                <a:buSzPts val="100"/>
                <a:buFont typeface="Calibri"/>
                <a:buNone/>
              </a:pPr>
              <a:r>
                <a:t/>
              </a:r>
              <a:endParaRPr sz="100">
                <a:solidFill>
                  <a:schemeClr val="lt1"/>
                </a:solidFill>
                <a:latin typeface="Calibri"/>
                <a:ea typeface="Calibri"/>
                <a:cs typeface="Calibri"/>
                <a:sym typeface="Calibri"/>
              </a:endParaRPr>
            </a:p>
          </p:txBody>
        </p:sp>
      </p:grpSp>
      <p:sp>
        <p:nvSpPr>
          <p:cNvPr id="699" name="Google Shape;699;p69"/>
          <p:cNvSpPr txBox="1"/>
          <p:nvPr/>
        </p:nvSpPr>
        <p:spPr>
          <a:xfrm>
            <a:off x="7006939" y="2388249"/>
            <a:ext cx="1060529" cy="52322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800">
                <a:solidFill>
                  <a:schemeClr val="dk1"/>
                </a:solidFill>
                <a:latin typeface="Calibri"/>
                <a:ea typeface="Calibri"/>
                <a:cs typeface="Calibri"/>
                <a:sym typeface="Calibri"/>
              </a:rPr>
              <a:t>Day 1</a:t>
            </a:r>
            <a:endParaRPr b="1" sz="2800">
              <a:solidFill>
                <a:schemeClr val="dk1"/>
              </a:solidFill>
              <a:latin typeface="Calibri"/>
              <a:ea typeface="Calibri"/>
              <a:cs typeface="Calibri"/>
              <a:sym typeface="Calibri"/>
            </a:endParaRPr>
          </a:p>
        </p:txBody>
      </p:sp>
      <p:sp>
        <p:nvSpPr>
          <p:cNvPr id="700" name="Google Shape;700;p69"/>
          <p:cNvSpPr txBox="1"/>
          <p:nvPr/>
        </p:nvSpPr>
        <p:spPr>
          <a:xfrm>
            <a:off x="5340973" y="3119660"/>
            <a:ext cx="1060529" cy="52322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800">
                <a:solidFill>
                  <a:schemeClr val="dk1"/>
                </a:solidFill>
                <a:latin typeface="Calibri"/>
                <a:ea typeface="Calibri"/>
                <a:cs typeface="Calibri"/>
                <a:sym typeface="Calibri"/>
              </a:rPr>
              <a:t>Day 2</a:t>
            </a:r>
            <a:endParaRPr b="1" sz="2800">
              <a:solidFill>
                <a:schemeClr val="dk1"/>
              </a:solidFill>
              <a:latin typeface="Calibri"/>
              <a:ea typeface="Calibri"/>
              <a:cs typeface="Calibri"/>
              <a:sym typeface="Calibri"/>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4" name="Shape 704"/>
        <p:cNvGrpSpPr/>
        <p:nvPr/>
      </p:nvGrpSpPr>
      <p:grpSpPr>
        <a:xfrm>
          <a:off x="0" y="0"/>
          <a:ext cx="0" cy="0"/>
          <a:chOff x="0" y="0"/>
          <a:chExt cx="0" cy="0"/>
        </a:xfrm>
      </p:grpSpPr>
      <p:sp>
        <p:nvSpPr>
          <p:cNvPr id="705" name="Google Shape;705;p7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4400"/>
              <a:buFont typeface="Calibri"/>
              <a:buNone/>
            </a:pPr>
            <a:r>
              <a:rPr i="0" lang="en-US" sz="4400" u="none" cap="none" strike="noStrike">
                <a:solidFill>
                  <a:schemeClr val="dk1"/>
                </a:solidFill>
                <a:latin typeface="Times New Roman"/>
                <a:ea typeface="Times New Roman"/>
                <a:cs typeface="Times New Roman"/>
                <a:sym typeface="Times New Roman"/>
              </a:rPr>
              <a:t>Design Sprint Daily Reflection </a:t>
            </a:r>
            <a:br>
              <a:rPr i="0" lang="en-US" sz="4400" u="none" cap="none" strike="noStrike">
                <a:solidFill>
                  <a:schemeClr val="dk1"/>
                </a:solidFill>
                <a:latin typeface="Times New Roman"/>
                <a:ea typeface="Times New Roman"/>
                <a:cs typeface="Times New Roman"/>
                <a:sym typeface="Times New Roman"/>
              </a:rPr>
            </a:br>
            <a:r>
              <a:rPr i="0" lang="en-US" sz="4400" u="none" cap="none" strike="noStrike">
                <a:solidFill>
                  <a:schemeClr val="dk1"/>
                </a:solidFill>
                <a:latin typeface="Times New Roman"/>
                <a:ea typeface="Times New Roman"/>
                <a:cs typeface="Times New Roman"/>
                <a:sym typeface="Times New Roman"/>
              </a:rPr>
              <a:t>– Plus/Delta Approach</a:t>
            </a:r>
            <a:endParaRPr i="0" sz="4400" u="none" cap="none" strike="noStrike">
              <a:solidFill>
                <a:schemeClr val="dk1"/>
              </a:solidFill>
              <a:latin typeface="Times New Roman"/>
              <a:ea typeface="Times New Roman"/>
              <a:cs typeface="Times New Roman"/>
              <a:sym typeface="Times New Roman"/>
            </a:endParaRPr>
          </a:p>
        </p:txBody>
      </p:sp>
      <p:sp>
        <p:nvSpPr>
          <p:cNvPr id="706" name="Google Shape;706;p70"/>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None/>
            </a:pPr>
            <a:r>
              <a:rPr lang="en-US">
                <a:solidFill>
                  <a:srgbClr val="000000"/>
                </a:solidFill>
                <a:latin typeface="Times New Roman"/>
                <a:ea typeface="Times New Roman"/>
                <a:cs typeface="Times New Roman"/>
                <a:sym typeface="Times New Roman"/>
              </a:rPr>
              <a:t>Detailing the positives and the changes to be implemented in a table format</a:t>
            </a:r>
            <a:endParaRPr i="0" sz="2800" u="none" cap="none" strike="noStrike">
              <a:solidFill>
                <a:srgbClr val="000000"/>
              </a:solidFill>
              <a:latin typeface="Times New Roman"/>
              <a:ea typeface="Times New Roman"/>
              <a:cs typeface="Times New Roman"/>
              <a:sym typeface="Times New Roman"/>
            </a:endParaRPr>
          </a:p>
        </p:txBody>
      </p:sp>
      <p:graphicFrame>
        <p:nvGraphicFramePr>
          <p:cNvPr id="707" name="Google Shape;707;p70"/>
          <p:cNvGraphicFramePr/>
          <p:nvPr/>
        </p:nvGraphicFramePr>
        <p:xfrm>
          <a:off x="952500" y="3048000"/>
          <a:ext cx="3000000" cy="3000000"/>
        </p:xfrm>
        <a:graphic>
          <a:graphicData uri="http://schemas.openxmlformats.org/drawingml/2006/table">
            <a:tbl>
              <a:tblPr>
                <a:noFill/>
                <a:tableStyleId>{349E3DAE-B3C2-48AA-9B5A-CF66679AFF57}</a:tableStyleId>
              </a:tblPr>
              <a:tblGrid>
                <a:gridCol w="5143500"/>
                <a:gridCol w="5143500"/>
              </a:tblGrid>
              <a:tr h="381000">
                <a:tc>
                  <a:txBody>
                    <a:bodyPr>
                      <a:noAutofit/>
                    </a:bodyPr>
                    <a:lstStyle/>
                    <a:p>
                      <a:pPr indent="0" lvl="0" marL="0">
                        <a:spcBef>
                          <a:spcPts val="0"/>
                        </a:spcBef>
                        <a:spcAft>
                          <a:spcPts val="0"/>
                        </a:spcAft>
                        <a:buNone/>
                      </a:pPr>
                      <a:r>
                        <a:rPr lang="en-US" sz="2400"/>
                        <a:t>                          </a:t>
                      </a:r>
                      <a:r>
                        <a:rPr lang="en-US" sz="2400"/>
                        <a:t>+</a:t>
                      </a:r>
                      <a:endParaRPr sz="2400"/>
                    </a:p>
                  </a:txBody>
                  <a:tcPr marT="91425" marB="91425" marR="91425" marL="91425"/>
                </a:tc>
                <a:tc>
                  <a:txBody>
                    <a:bodyPr>
                      <a:noAutofit/>
                    </a:bodyPr>
                    <a:lstStyle/>
                    <a:p>
                      <a:pPr indent="0" lvl="0" marL="0">
                        <a:spcBef>
                          <a:spcPts val="0"/>
                        </a:spcBef>
                        <a:spcAft>
                          <a:spcPts val="0"/>
                        </a:spcAft>
                        <a:buNone/>
                      </a:pPr>
                      <a:r>
                        <a:t/>
                      </a:r>
                      <a:endParaRPr/>
                    </a:p>
                  </a:txBody>
                  <a:tcPr marT="91425" marB="91425" marR="91425" marL="91425"/>
                </a:tc>
              </a:tr>
              <a:tr h="381000">
                <a:tc>
                  <a:txBody>
                    <a:bodyPr>
                      <a:noAutofit/>
                    </a:bodyPr>
                    <a:lstStyle/>
                    <a:p>
                      <a:pPr indent="-342900" lvl="0" marL="457200">
                        <a:spcBef>
                          <a:spcPts val="0"/>
                        </a:spcBef>
                        <a:spcAft>
                          <a:spcPts val="0"/>
                        </a:spcAft>
                        <a:buSzPts val="1800"/>
                        <a:buChar char="●"/>
                      </a:pPr>
                      <a:r>
                        <a:rPr lang="en-US" sz="1800"/>
                        <a:t>Time management was </a:t>
                      </a:r>
                      <a:r>
                        <a:rPr lang="en-US" sz="1800"/>
                        <a:t>utilised</a:t>
                      </a:r>
                      <a:r>
                        <a:rPr lang="en-US" sz="1800"/>
                        <a:t> to finish tasks with </a:t>
                      </a:r>
                      <a:r>
                        <a:rPr lang="en-US" sz="1800"/>
                        <a:t>sufficient</a:t>
                      </a:r>
                      <a:r>
                        <a:rPr lang="en-US" sz="1800"/>
                        <a:t> time for bettering paper prototyping</a:t>
                      </a:r>
                      <a:endParaRPr sz="1800"/>
                    </a:p>
                    <a:p>
                      <a:pPr indent="-342900" lvl="0" marL="457200">
                        <a:spcBef>
                          <a:spcPts val="0"/>
                        </a:spcBef>
                        <a:spcAft>
                          <a:spcPts val="0"/>
                        </a:spcAft>
                        <a:buSzPts val="1800"/>
                        <a:buChar char="●"/>
                      </a:pPr>
                      <a:r>
                        <a:rPr lang="en-US" sz="1800"/>
                        <a:t>Organization regarding the Thinking Hats and how the information was relayed and used.</a:t>
                      </a:r>
                      <a:endParaRPr sz="1800"/>
                    </a:p>
                    <a:p>
                      <a:pPr indent="-342900" lvl="0" marL="457200">
                        <a:spcBef>
                          <a:spcPts val="0"/>
                        </a:spcBef>
                        <a:spcAft>
                          <a:spcPts val="0"/>
                        </a:spcAft>
                        <a:buSzPts val="1800"/>
                        <a:buChar char="●"/>
                      </a:pPr>
                      <a:r>
                        <a:rPr lang="en-US" sz="1800"/>
                        <a:t>Team collaboration</a:t>
                      </a:r>
                      <a:endParaRPr sz="1800"/>
                    </a:p>
                    <a:p>
                      <a:pPr indent="-342900" lvl="0" marL="457200">
                        <a:spcBef>
                          <a:spcPts val="0"/>
                        </a:spcBef>
                        <a:spcAft>
                          <a:spcPts val="0"/>
                        </a:spcAft>
                        <a:buSzPts val="1800"/>
                        <a:buChar char="●"/>
                      </a:pPr>
                      <a:r>
                        <a:rPr lang="en-US" sz="1800"/>
                        <a:t>Interviews</a:t>
                      </a:r>
                      <a:endParaRPr sz="1800"/>
                    </a:p>
                    <a:p>
                      <a:pPr indent="-342900" lvl="0" marL="457200">
                        <a:spcBef>
                          <a:spcPts val="0"/>
                        </a:spcBef>
                        <a:spcAft>
                          <a:spcPts val="0"/>
                        </a:spcAft>
                        <a:buSzPts val="1800"/>
                        <a:buChar char="●"/>
                      </a:pPr>
                      <a:r>
                        <a:rPr lang="en-US" sz="1800"/>
                        <a:t>Page designs</a:t>
                      </a:r>
                      <a:endParaRPr sz="1800"/>
                    </a:p>
                  </a:txBody>
                  <a:tcPr marT="91425" marB="91425" marR="91425" marL="91425"/>
                </a:tc>
                <a:tc>
                  <a:txBody>
                    <a:bodyPr>
                      <a:noAutofit/>
                    </a:bodyPr>
                    <a:lstStyle/>
                    <a:p>
                      <a:pPr indent="-342900" lvl="0" marL="457200">
                        <a:spcBef>
                          <a:spcPts val="0"/>
                        </a:spcBef>
                        <a:spcAft>
                          <a:spcPts val="0"/>
                        </a:spcAft>
                        <a:buSzPts val="1800"/>
                        <a:buChar char="●"/>
                      </a:pPr>
                      <a:r>
                        <a:rPr lang="en-US" sz="1800"/>
                        <a:t>Refine the paper </a:t>
                      </a:r>
                      <a:r>
                        <a:rPr lang="en-US" sz="1800"/>
                        <a:t>prototype</a:t>
                      </a:r>
                      <a:r>
                        <a:rPr lang="en-US" sz="1800"/>
                        <a:t> by adding more features</a:t>
                      </a:r>
                      <a:endParaRPr sz="1800"/>
                    </a:p>
                    <a:p>
                      <a:pPr indent="-342900" lvl="0" marL="457200">
                        <a:spcBef>
                          <a:spcPts val="0"/>
                        </a:spcBef>
                        <a:spcAft>
                          <a:spcPts val="0"/>
                        </a:spcAft>
                        <a:buSzPts val="1800"/>
                        <a:buChar char="●"/>
                      </a:pPr>
                      <a:r>
                        <a:rPr lang="en-US" sz="1800"/>
                        <a:t>Improve the </a:t>
                      </a:r>
                      <a:r>
                        <a:rPr lang="en-US" sz="1800"/>
                        <a:t>design</a:t>
                      </a:r>
                      <a:r>
                        <a:rPr lang="en-US" sz="1800"/>
                        <a:t> aspec</a:t>
                      </a:r>
                      <a:r>
                        <a:rPr lang="en-US" sz="1800"/>
                        <a:t>ts</a:t>
                      </a:r>
                      <a:endParaRPr sz="1800"/>
                    </a:p>
                    <a:p>
                      <a:pPr indent="-342900" lvl="0" marL="457200">
                        <a:spcBef>
                          <a:spcPts val="0"/>
                        </a:spcBef>
                        <a:spcAft>
                          <a:spcPts val="0"/>
                        </a:spcAft>
                        <a:buSzPts val="1800"/>
                        <a:buChar char="●"/>
                      </a:pPr>
                      <a:r>
                        <a:rPr lang="en-US" sz="1800"/>
                        <a:t>Revise document structure</a:t>
                      </a:r>
                      <a:endParaRPr sz="1800"/>
                    </a:p>
                    <a:p>
                      <a:pPr indent="-342900" lvl="0" marL="457200" rtl="0">
                        <a:spcBef>
                          <a:spcPts val="0"/>
                        </a:spcBef>
                        <a:spcAft>
                          <a:spcPts val="0"/>
                        </a:spcAft>
                        <a:buSzPts val="1800"/>
                        <a:buChar char="●"/>
                      </a:pPr>
                      <a:r>
                        <a:rPr lang="en-US" sz="1800"/>
                        <a:t>Improve on wording and explanations with Personas</a:t>
                      </a:r>
                      <a:endParaRPr sz="1800"/>
                    </a:p>
                    <a:p>
                      <a:pPr indent="0" lvl="0" marL="0">
                        <a:spcBef>
                          <a:spcPts val="0"/>
                        </a:spcBef>
                        <a:spcAft>
                          <a:spcPts val="0"/>
                        </a:spcAft>
                        <a:buNone/>
                      </a:pPr>
                      <a:r>
                        <a:t/>
                      </a:r>
                      <a:endParaRPr sz="1800"/>
                    </a:p>
                  </a:txBody>
                  <a:tcPr marT="91425" marB="91425" marR="91425" marL="91425"/>
                </a:tc>
              </a:tr>
            </a:tbl>
          </a:graphicData>
        </a:graphic>
      </p:graphicFrame>
      <p:pic>
        <p:nvPicPr>
          <p:cNvPr descr="Delta" id="708" name="Google Shape;708;p70" title="Delta"/>
          <p:cNvPicPr preferRelativeResize="0"/>
          <p:nvPr/>
        </p:nvPicPr>
        <p:blipFill>
          <a:blip r:embed="rId3">
            <a:alphaModFix/>
          </a:blip>
          <a:stretch>
            <a:fillRect/>
          </a:stretch>
        </p:blipFill>
        <p:spPr>
          <a:xfrm>
            <a:off x="8468375" y="3153638"/>
            <a:ext cx="165100" cy="190500"/>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2" name="Shape 712"/>
        <p:cNvGrpSpPr/>
        <p:nvPr/>
      </p:nvGrpSpPr>
      <p:grpSpPr>
        <a:xfrm>
          <a:off x="0" y="0"/>
          <a:ext cx="0" cy="0"/>
          <a:chOff x="0" y="0"/>
          <a:chExt cx="0" cy="0"/>
        </a:xfrm>
      </p:grpSpPr>
      <p:sp>
        <p:nvSpPr>
          <p:cNvPr id="713" name="Google Shape;713;p71"/>
          <p:cNvSpPr/>
          <p:nvPr/>
        </p:nvSpPr>
        <p:spPr>
          <a:xfrm rot="-10254585">
            <a:off x="4306241" y="-69547"/>
            <a:ext cx="5623819" cy="6800060"/>
          </a:xfrm>
          <a:prstGeom prst="rtTriangle">
            <a:avLst/>
          </a:prstGeom>
          <a:solidFill>
            <a:schemeClr val="accent1">
              <a:alpha val="24705"/>
            </a:schemeClr>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14" name="Google Shape;714;p71"/>
          <p:cNvSpPr/>
          <p:nvPr/>
        </p:nvSpPr>
        <p:spPr>
          <a:xfrm rot="725986">
            <a:off x="2829982" y="-841795"/>
            <a:ext cx="7168765" cy="7851756"/>
          </a:xfrm>
          <a:prstGeom prst="rtTriangle">
            <a:avLst/>
          </a:prstGeom>
          <a:solidFill>
            <a:srgbClr val="FFFF00">
              <a:alpha val="24705"/>
            </a:srgbClr>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715" name="Google Shape;715;p71"/>
          <p:cNvGrpSpPr/>
          <p:nvPr/>
        </p:nvGrpSpPr>
        <p:grpSpPr>
          <a:xfrm>
            <a:off x="2930369" y="3282"/>
            <a:ext cx="6840378" cy="6755976"/>
            <a:chOff x="46492" y="3282"/>
            <a:chExt cx="6840378" cy="6755976"/>
          </a:xfrm>
        </p:grpSpPr>
        <p:sp>
          <p:nvSpPr>
            <p:cNvPr id="716" name="Google Shape;716;p71"/>
            <p:cNvSpPr/>
            <p:nvPr/>
          </p:nvSpPr>
          <p:spPr>
            <a:xfrm>
              <a:off x="2824295" y="3282"/>
              <a:ext cx="1284771" cy="1284771"/>
            </a:xfrm>
            <a:prstGeom prst="ellipse">
              <a:avLst/>
            </a:prstGeom>
            <a:solidFill>
              <a:srgbClr val="7F7F7F"/>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17" name="Google Shape;717;p71"/>
            <p:cNvSpPr txBox="1"/>
            <p:nvPr/>
          </p:nvSpPr>
          <p:spPr>
            <a:xfrm>
              <a:off x="3012445" y="191432"/>
              <a:ext cx="908471" cy="908471"/>
            </a:xfrm>
            <a:prstGeom prst="rect">
              <a:avLst/>
            </a:prstGeom>
            <a:noFill/>
            <a:ln>
              <a:noFill/>
            </a:ln>
          </p:spPr>
          <p:txBody>
            <a:bodyPr anchorCtr="0" anchor="ctr" bIns="17775" lIns="17775" spcFirstLastPara="1" rIns="17775" wrap="square" tIns="17775">
              <a:noAutofit/>
            </a:bodyPr>
            <a:lstStyle/>
            <a:p>
              <a:pPr indent="0" lvl="0" marL="0" marR="0" rtl="0" algn="ctr">
                <a:lnSpc>
                  <a:spcPct val="90000"/>
                </a:lnSpc>
                <a:spcBef>
                  <a:spcPts val="0"/>
                </a:spcBef>
                <a:spcAft>
                  <a:spcPts val="0"/>
                </a:spcAft>
                <a:buClr>
                  <a:schemeClr val="lt1"/>
                </a:buClr>
                <a:buSzPts val="1400"/>
                <a:buFont typeface="Calibri"/>
                <a:buNone/>
              </a:pPr>
              <a:r>
                <a:rPr lang="en-US" sz="1400">
                  <a:solidFill>
                    <a:schemeClr val="lt1"/>
                  </a:solidFill>
                  <a:latin typeface="Calibri"/>
                  <a:ea typeface="Calibri"/>
                  <a:cs typeface="Calibri"/>
                  <a:sym typeface="Calibri"/>
                </a:rPr>
                <a:t>Understand</a:t>
              </a:r>
              <a:endParaRPr sz="1400">
                <a:solidFill>
                  <a:schemeClr val="lt1"/>
                </a:solidFill>
                <a:latin typeface="Calibri"/>
                <a:ea typeface="Calibri"/>
                <a:cs typeface="Calibri"/>
                <a:sym typeface="Calibri"/>
              </a:endParaRPr>
            </a:p>
          </p:txBody>
        </p:sp>
        <p:sp>
          <p:nvSpPr>
            <p:cNvPr id="718" name="Google Shape;718;p71"/>
            <p:cNvSpPr/>
            <p:nvPr/>
          </p:nvSpPr>
          <p:spPr>
            <a:xfrm rot="1200000">
              <a:off x="4193298" y="755509"/>
              <a:ext cx="341675" cy="433610"/>
            </a:xfrm>
            <a:prstGeom prst="rightArrow">
              <a:avLst>
                <a:gd fmla="val 60000" name="adj1"/>
                <a:gd fmla="val 50000" name="adj2"/>
              </a:avLst>
            </a:prstGeom>
            <a:solidFill>
              <a:srgbClr val="7F7F7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19" name="Google Shape;719;p71"/>
            <p:cNvSpPr txBox="1"/>
            <p:nvPr/>
          </p:nvSpPr>
          <p:spPr>
            <a:xfrm rot="1200000">
              <a:off x="4196389" y="824702"/>
              <a:ext cx="239173" cy="260166"/>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dk1"/>
                </a:buClr>
                <a:buSzPts val="1200"/>
                <a:buFont typeface="Calibri"/>
                <a:buNone/>
              </a:pPr>
              <a:r>
                <a:t/>
              </a:r>
              <a:endParaRPr sz="1200">
                <a:solidFill>
                  <a:schemeClr val="lt1"/>
                </a:solidFill>
                <a:latin typeface="Calibri"/>
                <a:ea typeface="Calibri"/>
                <a:cs typeface="Calibri"/>
                <a:sym typeface="Calibri"/>
              </a:endParaRPr>
            </a:p>
          </p:txBody>
        </p:sp>
        <p:sp>
          <p:nvSpPr>
            <p:cNvPr id="720" name="Google Shape;720;p71"/>
            <p:cNvSpPr/>
            <p:nvPr/>
          </p:nvSpPr>
          <p:spPr>
            <a:xfrm>
              <a:off x="4637378" y="663190"/>
              <a:ext cx="1284771" cy="1284771"/>
            </a:xfrm>
            <a:prstGeom prst="ellipse">
              <a:avLst/>
            </a:prstGeom>
            <a:solidFill>
              <a:srgbClr val="7F7F7F"/>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21" name="Google Shape;721;p71"/>
            <p:cNvSpPr txBox="1"/>
            <p:nvPr/>
          </p:nvSpPr>
          <p:spPr>
            <a:xfrm>
              <a:off x="4825528" y="851340"/>
              <a:ext cx="908471" cy="908471"/>
            </a:xfrm>
            <a:prstGeom prst="rect">
              <a:avLst/>
            </a:prstGeom>
            <a:noFill/>
            <a:ln>
              <a:noFill/>
            </a:ln>
          </p:spPr>
          <p:txBody>
            <a:bodyPr anchorCtr="0" anchor="ctr" bIns="17775" lIns="17775" spcFirstLastPara="1" rIns="17775" wrap="square" tIns="17775">
              <a:noAutofit/>
            </a:bodyPr>
            <a:lstStyle/>
            <a:p>
              <a:pPr indent="0" lvl="0" marL="0" marR="0" rtl="0" algn="ctr">
                <a:lnSpc>
                  <a:spcPct val="90000"/>
                </a:lnSpc>
                <a:spcBef>
                  <a:spcPts val="0"/>
                </a:spcBef>
                <a:spcAft>
                  <a:spcPts val="0"/>
                </a:spcAft>
                <a:buClr>
                  <a:schemeClr val="lt1"/>
                </a:buClr>
                <a:buSzPts val="1400"/>
                <a:buFont typeface="Calibri"/>
                <a:buNone/>
              </a:pPr>
              <a:r>
                <a:rPr lang="en-US" sz="1400">
                  <a:solidFill>
                    <a:schemeClr val="lt1"/>
                  </a:solidFill>
                  <a:latin typeface="Calibri"/>
                  <a:ea typeface="Calibri"/>
                  <a:cs typeface="Calibri"/>
                  <a:sym typeface="Calibri"/>
                </a:rPr>
                <a:t>Diverge</a:t>
              </a:r>
              <a:endParaRPr sz="1400">
                <a:solidFill>
                  <a:schemeClr val="lt1"/>
                </a:solidFill>
                <a:latin typeface="Calibri"/>
                <a:ea typeface="Calibri"/>
                <a:cs typeface="Calibri"/>
                <a:sym typeface="Calibri"/>
              </a:endParaRPr>
            </a:p>
          </p:txBody>
        </p:sp>
        <p:sp>
          <p:nvSpPr>
            <p:cNvPr id="722" name="Google Shape;722;p71"/>
            <p:cNvSpPr/>
            <p:nvPr/>
          </p:nvSpPr>
          <p:spPr>
            <a:xfrm rot="3600000">
              <a:off x="5586451" y="1915869"/>
              <a:ext cx="341675" cy="433610"/>
            </a:xfrm>
            <a:prstGeom prst="rightArrow">
              <a:avLst>
                <a:gd fmla="val 60000" name="adj1"/>
                <a:gd fmla="val 50000" name="adj2"/>
              </a:avLst>
            </a:prstGeom>
            <a:solidFill>
              <a:srgbClr val="7F7F7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23" name="Google Shape;723;p71"/>
            <p:cNvSpPr txBox="1"/>
            <p:nvPr/>
          </p:nvSpPr>
          <p:spPr>
            <a:xfrm rot="3600000">
              <a:off x="5612077" y="1958206"/>
              <a:ext cx="239173" cy="260166"/>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dk1"/>
                </a:buClr>
                <a:buSzPts val="1200"/>
                <a:buFont typeface="Calibri"/>
                <a:buNone/>
              </a:pPr>
              <a:r>
                <a:t/>
              </a:r>
              <a:endParaRPr sz="1200">
                <a:solidFill>
                  <a:schemeClr val="lt1"/>
                </a:solidFill>
                <a:latin typeface="Calibri"/>
                <a:ea typeface="Calibri"/>
                <a:cs typeface="Calibri"/>
                <a:sym typeface="Calibri"/>
              </a:endParaRPr>
            </a:p>
          </p:txBody>
        </p:sp>
        <p:sp>
          <p:nvSpPr>
            <p:cNvPr id="724" name="Google Shape;724;p71"/>
            <p:cNvSpPr/>
            <p:nvPr/>
          </p:nvSpPr>
          <p:spPr>
            <a:xfrm>
              <a:off x="5602099" y="2334136"/>
              <a:ext cx="1284771" cy="1284771"/>
            </a:xfrm>
            <a:prstGeom prst="ellipse">
              <a:avLst/>
            </a:prstGeom>
            <a:solidFill>
              <a:srgbClr val="7F7F7F"/>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25" name="Google Shape;725;p71"/>
            <p:cNvSpPr txBox="1"/>
            <p:nvPr/>
          </p:nvSpPr>
          <p:spPr>
            <a:xfrm>
              <a:off x="5790249" y="2522286"/>
              <a:ext cx="908471" cy="908471"/>
            </a:xfrm>
            <a:prstGeom prst="rect">
              <a:avLst/>
            </a:prstGeom>
            <a:noFill/>
            <a:ln>
              <a:noFill/>
            </a:ln>
          </p:spPr>
          <p:txBody>
            <a:bodyPr anchorCtr="0" anchor="ctr" bIns="17775" lIns="17775" spcFirstLastPara="1" rIns="17775" wrap="square" tIns="17775">
              <a:noAutofit/>
            </a:bodyPr>
            <a:lstStyle/>
            <a:p>
              <a:pPr indent="0" lvl="0" marL="0" marR="0" rtl="0" algn="ctr">
                <a:lnSpc>
                  <a:spcPct val="90000"/>
                </a:lnSpc>
                <a:spcBef>
                  <a:spcPts val="0"/>
                </a:spcBef>
                <a:spcAft>
                  <a:spcPts val="0"/>
                </a:spcAft>
                <a:buClr>
                  <a:schemeClr val="lt1"/>
                </a:buClr>
                <a:buSzPts val="1400"/>
                <a:buFont typeface="Calibri"/>
                <a:buNone/>
              </a:pPr>
              <a:r>
                <a:rPr lang="en-US" sz="1400">
                  <a:solidFill>
                    <a:schemeClr val="lt1"/>
                  </a:solidFill>
                  <a:latin typeface="Calibri"/>
                  <a:ea typeface="Calibri"/>
                  <a:cs typeface="Calibri"/>
                  <a:sym typeface="Calibri"/>
                </a:rPr>
                <a:t>Converge</a:t>
              </a:r>
              <a:endParaRPr sz="1400">
                <a:solidFill>
                  <a:schemeClr val="lt1"/>
                </a:solidFill>
                <a:latin typeface="Calibri"/>
                <a:ea typeface="Calibri"/>
                <a:cs typeface="Calibri"/>
                <a:sym typeface="Calibri"/>
              </a:endParaRPr>
            </a:p>
          </p:txBody>
        </p:sp>
        <p:sp>
          <p:nvSpPr>
            <p:cNvPr id="726" name="Google Shape;726;p71"/>
            <p:cNvSpPr/>
            <p:nvPr/>
          </p:nvSpPr>
          <p:spPr>
            <a:xfrm rot="6000000">
              <a:off x="5907804" y="3700258"/>
              <a:ext cx="341675" cy="433610"/>
            </a:xfrm>
            <a:prstGeom prst="rightArrow">
              <a:avLst>
                <a:gd fmla="val 60000" name="adj1"/>
                <a:gd fmla="val 50000" name="adj2"/>
              </a:avLst>
            </a:prstGeom>
            <a:solidFill>
              <a:srgbClr val="7F7F7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27" name="Google Shape;727;p71"/>
            <p:cNvSpPr txBox="1"/>
            <p:nvPr/>
          </p:nvSpPr>
          <p:spPr>
            <a:xfrm rot="-4800000">
              <a:off x="5967955" y="3736508"/>
              <a:ext cx="239173" cy="260166"/>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dk1"/>
                </a:buClr>
                <a:buSzPts val="1200"/>
                <a:buFont typeface="Calibri"/>
                <a:buNone/>
              </a:pPr>
              <a:r>
                <a:t/>
              </a:r>
              <a:endParaRPr sz="1200">
                <a:solidFill>
                  <a:schemeClr val="lt1"/>
                </a:solidFill>
                <a:latin typeface="Calibri"/>
                <a:ea typeface="Calibri"/>
                <a:cs typeface="Calibri"/>
                <a:sym typeface="Calibri"/>
              </a:endParaRPr>
            </a:p>
          </p:txBody>
        </p:sp>
        <p:sp>
          <p:nvSpPr>
            <p:cNvPr id="728" name="Google Shape;728;p71"/>
            <p:cNvSpPr/>
            <p:nvPr/>
          </p:nvSpPr>
          <p:spPr>
            <a:xfrm>
              <a:off x="5267055" y="4234266"/>
              <a:ext cx="1284771" cy="1284771"/>
            </a:xfrm>
            <a:prstGeom prst="ellipse">
              <a:avLst/>
            </a:prstGeom>
            <a:solidFill>
              <a:srgbClr val="7F7F7F"/>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29" name="Google Shape;729;p71"/>
            <p:cNvSpPr txBox="1"/>
            <p:nvPr/>
          </p:nvSpPr>
          <p:spPr>
            <a:xfrm>
              <a:off x="5455205" y="4422416"/>
              <a:ext cx="908471" cy="908471"/>
            </a:xfrm>
            <a:prstGeom prst="rect">
              <a:avLst/>
            </a:prstGeom>
            <a:noFill/>
            <a:ln>
              <a:noFill/>
            </a:ln>
          </p:spPr>
          <p:txBody>
            <a:bodyPr anchorCtr="0" anchor="ctr" bIns="17775" lIns="17775" spcFirstLastPara="1" rIns="17775" wrap="square" tIns="17775">
              <a:noAutofit/>
            </a:bodyPr>
            <a:lstStyle/>
            <a:p>
              <a:pPr indent="0" lvl="0" marL="0" marR="0" rtl="0" algn="ctr">
                <a:lnSpc>
                  <a:spcPct val="90000"/>
                </a:lnSpc>
                <a:spcBef>
                  <a:spcPts val="0"/>
                </a:spcBef>
                <a:spcAft>
                  <a:spcPts val="0"/>
                </a:spcAft>
                <a:buClr>
                  <a:schemeClr val="lt1"/>
                </a:buClr>
                <a:buSzPts val="1400"/>
                <a:buFont typeface="Calibri"/>
                <a:buNone/>
              </a:pPr>
              <a:r>
                <a:rPr lang="en-US" sz="1400">
                  <a:solidFill>
                    <a:schemeClr val="lt1"/>
                  </a:solidFill>
                  <a:latin typeface="Calibri"/>
                  <a:ea typeface="Calibri"/>
                  <a:cs typeface="Calibri"/>
                  <a:sym typeface="Calibri"/>
                </a:rPr>
                <a:t>Reflect</a:t>
              </a:r>
              <a:endParaRPr sz="1400">
                <a:solidFill>
                  <a:schemeClr val="lt1"/>
                </a:solidFill>
                <a:latin typeface="Calibri"/>
                <a:ea typeface="Calibri"/>
                <a:cs typeface="Calibri"/>
                <a:sym typeface="Calibri"/>
              </a:endParaRPr>
            </a:p>
          </p:txBody>
        </p:sp>
        <p:sp>
          <p:nvSpPr>
            <p:cNvPr id="730" name="Google Shape;730;p71"/>
            <p:cNvSpPr/>
            <p:nvPr/>
          </p:nvSpPr>
          <p:spPr>
            <a:xfrm rot="8400000">
              <a:off x="5006991" y="5273741"/>
              <a:ext cx="341675" cy="433610"/>
            </a:xfrm>
            <a:prstGeom prst="rightArrow">
              <a:avLst>
                <a:gd fmla="val 60000" name="adj1"/>
                <a:gd fmla="val 50000" name="adj2"/>
              </a:avLst>
            </a:prstGeom>
            <a:solidFill>
              <a:srgbClr val="7F7F7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31" name="Google Shape;731;p71"/>
            <p:cNvSpPr txBox="1"/>
            <p:nvPr/>
          </p:nvSpPr>
          <p:spPr>
            <a:xfrm rot="-2400000">
              <a:off x="5097503" y="5327519"/>
              <a:ext cx="239173" cy="260166"/>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dk1"/>
                </a:buClr>
                <a:buSzPts val="1200"/>
                <a:buFont typeface="Calibri"/>
                <a:buNone/>
              </a:pPr>
              <a:r>
                <a:t/>
              </a:r>
              <a:endParaRPr sz="1200">
                <a:solidFill>
                  <a:schemeClr val="lt1"/>
                </a:solidFill>
                <a:latin typeface="Calibri"/>
                <a:ea typeface="Calibri"/>
                <a:cs typeface="Calibri"/>
                <a:sym typeface="Calibri"/>
              </a:endParaRPr>
            </a:p>
          </p:txBody>
        </p:sp>
        <p:sp>
          <p:nvSpPr>
            <p:cNvPr id="732" name="Google Shape;732;p71"/>
            <p:cNvSpPr/>
            <p:nvPr/>
          </p:nvSpPr>
          <p:spPr>
            <a:xfrm>
              <a:off x="3789017" y="5474487"/>
              <a:ext cx="1284771" cy="1284771"/>
            </a:xfrm>
            <a:prstGeom prst="ellipse">
              <a:avLst/>
            </a:prstGeom>
            <a:solidFill>
              <a:schemeClr val="accent1"/>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33" name="Google Shape;733;p71"/>
            <p:cNvSpPr txBox="1"/>
            <p:nvPr/>
          </p:nvSpPr>
          <p:spPr>
            <a:xfrm>
              <a:off x="3977167" y="5662637"/>
              <a:ext cx="908471" cy="908471"/>
            </a:xfrm>
            <a:prstGeom prst="rect">
              <a:avLst/>
            </a:prstGeom>
            <a:noFill/>
            <a:ln>
              <a:noFill/>
            </a:ln>
          </p:spPr>
          <p:txBody>
            <a:bodyPr anchorCtr="0" anchor="ctr" bIns="17775" lIns="17775" spcFirstLastPara="1" rIns="17775" wrap="square" tIns="17775">
              <a:noAutofit/>
            </a:bodyPr>
            <a:lstStyle/>
            <a:p>
              <a:pPr indent="0" lvl="0" marL="0" marR="0" rtl="0" algn="ctr">
                <a:lnSpc>
                  <a:spcPct val="90000"/>
                </a:lnSpc>
                <a:spcBef>
                  <a:spcPts val="0"/>
                </a:spcBef>
                <a:spcAft>
                  <a:spcPts val="0"/>
                </a:spcAft>
                <a:buClr>
                  <a:schemeClr val="lt1"/>
                </a:buClr>
                <a:buSzPts val="1400"/>
                <a:buFont typeface="Calibri"/>
                <a:buNone/>
              </a:pPr>
              <a:r>
                <a:rPr lang="en-US" sz="1400">
                  <a:solidFill>
                    <a:schemeClr val="lt1"/>
                  </a:solidFill>
                  <a:latin typeface="Calibri"/>
                  <a:ea typeface="Calibri"/>
                  <a:cs typeface="Calibri"/>
                  <a:sym typeface="Calibri"/>
                </a:rPr>
                <a:t>Prototype</a:t>
              </a:r>
              <a:endParaRPr sz="1400">
                <a:solidFill>
                  <a:schemeClr val="lt1"/>
                </a:solidFill>
                <a:latin typeface="Calibri"/>
                <a:ea typeface="Calibri"/>
                <a:cs typeface="Calibri"/>
                <a:sym typeface="Calibri"/>
              </a:endParaRPr>
            </a:p>
          </p:txBody>
        </p:sp>
        <p:sp>
          <p:nvSpPr>
            <p:cNvPr id="734" name="Google Shape;734;p71"/>
            <p:cNvSpPr/>
            <p:nvPr/>
          </p:nvSpPr>
          <p:spPr>
            <a:xfrm rot="10800000">
              <a:off x="3305513" y="5900068"/>
              <a:ext cx="341675" cy="433610"/>
            </a:xfrm>
            <a:prstGeom prst="rightArrow">
              <a:avLst>
                <a:gd fmla="val 60000" name="adj1"/>
                <a:gd fmla="val 50000" name="adj2"/>
              </a:avLst>
            </a:prstGeom>
            <a:solidFill>
              <a:srgbClr val="7F7F7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35" name="Google Shape;735;p71"/>
            <p:cNvSpPr txBox="1"/>
            <p:nvPr/>
          </p:nvSpPr>
          <p:spPr>
            <a:xfrm>
              <a:off x="3408015" y="5986790"/>
              <a:ext cx="239173" cy="260166"/>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dk1"/>
                </a:buClr>
                <a:buSzPts val="1200"/>
                <a:buFont typeface="Calibri"/>
                <a:buNone/>
              </a:pPr>
              <a:r>
                <a:t/>
              </a:r>
              <a:endParaRPr sz="1200">
                <a:solidFill>
                  <a:schemeClr val="lt1"/>
                </a:solidFill>
                <a:latin typeface="Calibri"/>
                <a:ea typeface="Calibri"/>
                <a:cs typeface="Calibri"/>
                <a:sym typeface="Calibri"/>
              </a:endParaRPr>
            </a:p>
          </p:txBody>
        </p:sp>
        <p:sp>
          <p:nvSpPr>
            <p:cNvPr id="736" name="Google Shape;736;p71"/>
            <p:cNvSpPr/>
            <p:nvPr/>
          </p:nvSpPr>
          <p:spPr>
            <a:xfrm>
              <a:off x="1859574" y="5474487"/>
              <a:ext cx="1284771" cy="1284771"/>
            </a:xfrm>
            <a:prstGeom prst="ellipse">
              <a:avLst/>
            </a:prstGeom>
            <a:solidFill>
              <a:srgbClr val="7F7F7F"/>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37" name="Google Shape;737;p71"/>
            <p:cNvSpPr txBox="1"/>
            <p:nvPr/>
          </p:nvSpPr>
          <p:spPr>
            <a:xfrm>
              <a:off x="2047724" y="5662637"/>
              <a:ext cx="908471" cy="908471"/>
            </a:xfrm>
            <a:prstGeom prst="rect">
              <a:avLst/>
            </a:prstGeom>
            <a:noFill/>
            <a:ln>
              <a:noFill/>
            </a:ln>
          </p:spPr>
          <p:txBody>
            <a:bodyPr anchorCtr="0" anchor="ctr" bIns="17775" lIns="17775" spcFirstLastPara="1" rIns="17775" wrap="square" tIns="17775">
              <a:noAutofit/>
            </a:bodyPr>
            <a:lstStyle/>
            <a:p>
              <a:pPr indent="0" lvl="0" marL="0" marR="0" rtl="0" algn="ctr">
                <a:lnSpc>
                  <a:spcPct val="90000"/>
                </a:lnSpc>
                <a:spcBef>
                  <a:spcPts val="0"/>
                </a:spcBef>
                <a:spcAft>
                  <a:spcPts val="0"/>
                </a:spcAft>
                <a:buClr>
                  <a:schemeClr val="lt1"/>
                </a:buClr>
                <a:buSzPts val="1400"/>
                <a:buFont typeface="Calibri"/>
                <a:buNone/>
              </a:pPr>
              <a:r>
                <a:rPr lang="en-US" sz="1400">
                  <a:solidFill>
                    <a:schemeClr val="lt1"/>
                  </a:solidFill>
                  <a:latin typeface="Calibri"/>
                  <a:ea typeface="Calibri"/>
                  <a:cs typeface="Calibri"/>
                  <a:sym typeface="Calibri"/>
                </a:rPr>
                <a:t>Test</a:t>
              </a:r>
              <a:endParaRPr sz="1400">
                <a:solidFill>
                  <a:schemeClr val="lt1"/>
                </a:solidFill>
                <a:latin typeface="Calibri"/>
                <a:ea typeface="Calibri"/>
                <a:cs typeface="Calibri"/>
                <a:sym typeface="Calibri"/>
              </a:endParaRPr>
            </a:p>
          </p:txBody>
        </p:sp>
        <p:sp>
          <p:nvSpPr>
            <p:cNvPr id="738" name="Google Shape;738;p71"/>
            <p:cNvSpPr/>
            <p:nvPr/>
          </p:nvSpPr>
          <p:spPr>
            <a:xfrm rot="-8400000">
              <a:off x="1599510" y="5286173"/>
              <a:ext cx="341675" cy="433610"/>
            </a:xfrm>
            <a:prstGeom prst="rightArrow">
              <a:avLst>
                <a:gd fmla="val 60000" name="adj1"/>
                <a:gd fmla="val 50000" name="adj2"/>
              </a:avLst>
            </a:prstGeom>
            <a:solidFill>
              <a:srgbClr val="7F7F7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39" name="Google Shape;739;p71"/>
            <p:cNvSpPr txBox="1"/>
            <p:nvPr/>
          </p:nvSpPr>
          <p:spPr>
            <a:xfrm rot="2400000">
              <a:off x="1690022" y="5405839"/>
              <a:ext cx="239173" cy="260166"/>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dk1"/>
                </a:buClr>
                <a:buSzPts val="1200"/>
                <a:buFont typeface="Calibri"/>
                <a:buNone/>
              </a:pPr>
              <a:r>
                <a:t/>
              </a:r>
              <a:endParaRPr sz="1200">
                <a:solidFill>
                  <a:schemeClr val="lt1"/>
                </a:solidFill>
                <a:latin typeface="Calibri"/>
                <a:ea typeface="Calibri"/>
                <a:cs typeface="Calibri"/>
                <a:sym typeface="Calibri"/>
              </a:endParaRPr>
            </a:p>
          </p:txBody>
        </p:sp>
        <p:sp>
          <p:nvSpPr>
            <p:cNvPr id="740" name="Google Shape;740;p71"/>
            <p:cNvSpPr/>
            <p:nvPr/>
          </p:nvSpPr>
          <p:spPr>
            <a:xfrm>
              <a:off x="381536" y="4234266"/>
              <a:ext cx="1284771" cy="1284771"/>
            </a:xfrm>
            <a:prstGeom prst="ellipse">
              <a:avLst/>
            </a:prstGeom>
            <a:solidFill>
              <a:srgbClr val="7F7F7F"/>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41" name="Google Shape;741;p71"/>
            <p:cNvSpPr txBox="1"/>
            <p:nvPr/>
          </p:nvSpPr>
          <p:spPr>
            <a:xfrm>
              <a:off x="569686" y="4422416"/>
              <a:ext cx="908471" cy="908471"/>
            </a:xfrm>
            <a:prstGeom prst="rect">
              <a:avLst/>
            </a:prstGeom>
            <a:noFill/>
            <a:ln>
              <a:noFill/>
            </a:ln>
          </p:spPr>
          <p:txBody>
            <a:bodyPr anchorCtr="0" anchor="ctr" bIns="17775" lIns="17775" spcFirstLastPara="1" rIns="17775" wrap="square" tIns="17775">
              <a:noAutofit/>
            </a:bodyPr>
            <a:lstStyle/>
            <a:p>
              <a:pPr indent="0" lvl="0" marL="0" marR="0" rtl="0" algn="ctr">
                <a:lnSpc>
                  <a:spcPct val="90000"/>
                </a:lnSpc>
                <a:spcBef>
                  <a:spcPts val="0"/>
                </a:spcBef>
                <a:spcAft>
                  <a:spcPts val="0"/>
                </a:spcAft>
                <a:buClr>
                  <a:schemeClr val="lt1"/>
                </a:buClr>
                <a:buSzPts val="1400"/>
                <a:buFont typeface="Calibri"/>
                <a:buNone/>
              </a:pPr>
              <a:r>
                <a:rPr lang="en-US" sz="1400">
                  <a:solidFill>
                    <a:schemeClr val="lt1"/>
                  </a:solidFill>
                  <a:latin typeface="Calibri"/>
                  <a:ea typeface="Calibri"/>
                  <a:cs typeface="Calibri"/>
                  <a:sym typeface="Calibri"/>
                </a:rPr>
                <a:t>Prototype</a:t>
              </a:r>
              <a:endParaRPr sz="1400">
                <a:solidFill>
                  <a:schemeClr val="lt1"/>
                </a:solidFill>
                <a:latin typeface="Calibri"/>
                <a:ea typeface="Calibri"/>
                <a:cs typeface="Calibri"/>
                <a:sym typeface="Calibri"/>
              </a:endParaRPr>
            </a:p>
          </p:txBody>
        </p:sp>
        <p:sp>
          <p:nvSpPr>
            <p:cNvPr id="742" name="Google Shape;742;p71"/>
            <p:cNvSpPr/>
            <p:nvPr/>
          </p:nvSpPr>
          <p:spPr>
            <a:xfrm rot="-6000000">
              <a:off x="687241" y="3719304"/>
              <a:ext cx="341675" cy="433610"/>
            </a:xfrm>
            <a:prstGeom prst="rightArrow">
              <a:avLst>
                <a:gd fmla="val 60000" name="adj1"/>
                <a:gd fmla="val 50000" name="adj2"/>
              </a:avLst>
            </a:prstGeom>
            <a:solidFill>
              <a:srgbClr val="7F7F7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43" name="Google Shape;743;p71"/>
            <p:cNvSpPr txBox="1"/>
            <p:nvPr/>
          </p:nvSpPr>
          <p:spPr>
            <a:xfrm rot="4800000">
              <a:off x="747392" y="3856498"/>
              <a:ext cx="239173" cy="260166"/>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dk1"/>
                </a:buClr>
                <a:buSzPts val="1200"/>
                <a:buFont typeface="Calibri"/>
                <a:buNone/>
              </a:pPr>
              <a:r>
                <a:t/>
              </a:r>
              <a:endParaRPr sz="1200">
                <a:solidFill>
                  <a:schemeClr val="lt1"/>
                </a:solidFill>
                <a:latin typeface="Calibri"/>
                <a:ea typeface="Calibri"/>
                <a:cs typeface="Calibri"/>
                <a:sym typeface="Calibri"/>
              </a:endParaRPr>
            </a:p>
          </p:txBody>
        </p:sp>
        <p:sp>
          <p:nvSpPr>
            <p:cNvPr id="744" name="Google Shape;744;p71"/>
            <p:cNvSpPr/>
            <p:nvPr/>
          </p:nvSpPr>
          <p:spPr>
            <a:xfrm>
              <a:off x="46492" y="2334136"/>
              <a:ext cx="1284771" cy="1284771"/>
            </a:xfrm>
            <a:prstGeom prst="ellipse">
              <a:avLst/>
            </a:prstGeom>
            <a:solidFill>
              <a:srgbClr val="7F7F7F"/>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45" name="Google Shape;745;p71"/>
            <p:cNvSpPr txBox="1"/>
            <p:nvPr/>
          </p:nvSpPr>
          <p:spPr>
            <a:xfrm>
              <a:off x="234642" y="2522286"/>
              <a:ext cx="908471" cy="908471"/>
            </a:xfrm>
            <a:prstGeom prst="rect">
              <a:avLst/>
            </a:prstGeom>
            <a:noFill/>
            <a:ln>
              <a:noFill/>
            </a:ln>
          </p:spPr>
          <p:txBody>
            <a:bodyPr anchorCtr="0" anchor="ctr" bIns="17775" lIns="17775" spcFirstLastPara="1" rIns="17775" wrap="square" tIns="17775">
              <a:noAutofit/>
            </a:bodyPr>
            <a:lstStyle/>
            <a:p>
              <a:pPr indent="0" lvl="0" marL="0" marR="0" rtl="0" algn="ctr">
                <a:lnSpc>
                  <a:spcPct val="90000"/>
                </a:lnSpc>
                <a:spcBef>
                  <a:spcPts val="0"/>
                </a:spcBef>
                <a:spcAft>
                  <a:spcPts val="0"/>
                </a:spcAft>
                <a:buClr>
                  <a:schemeClr val="lt1"/>
                </a:buClr>
                <a:buSzPts val="1400"/>
                <a:buFont typeface="Calibri"/>
                <a:buNone/>
              </a:pPr>
              <a:r>
                <a:rPr lang="en-US" sz="1400">
                  <a:solidFill>
                    <a:schemeClr val="lt1"/>
                  </a:solidFill>
                  <a:latin typeface="Calibri"/>
                  <a:ea typeface="Calibri"/>
                  <a:cs typeface="Calibri"/>
                  <a:sym typeface="Calibri"/>
                </a:rPr>
                <a:t>Test</a:t>
              </a:r>
              <a:endParaRPr sz="1400">
                <a:solidFill>
                  <a:schemeClr val="lt1"/>
                </a:solidFill>
                <a:latin typeface="Calibri"/>
                <a:ea typeface="Calibri"/>
                <a:cs typeface="Calibri"/>
                <a:sym typeface="Calibri"/>
              </a:endParaRPr>
            </a:p>
          </p:txBody>
        </p:sp>
        <p:sp>
          <p:nvSpPr>
            <p:cNvPr id="746" name="Google Shape;746;p71"/>
            <p:cNvSpPr/>
            <p:nvPr/>
          </p:nvSpPr>
          <p:spPr>
            <a:xfrm rot="-3600000">
              <a:off x="995565" y="1932618"/>
              <a:ext cx="341675" cy="433610"/>
            </a:xfrm>
            <a:prstGeom prst="rightArrow">
              <a:avLst>
                <a:gd fmla="val 60000" name="adj1"/>
                <a:gd fmla="val 50000" name="adj2"/>
              </a:avLst>
            </a:prstGeom>
            <a:solidFill>
              <a:srgbClr val="7F7F7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47" name="Google Shape;747;p71"/>
            <p:cNvSpPr txBox="1"/>
            <p:nvPr/>
          </p:nvSpPr>
          <p:spPr>
            <a:xfrm rot="-3600000">
              <a:off x="1021191" y="2063725"/>
              <a:ext cx="239173" cy="260166"/>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dk1"/>
                </a:buClr>
                <a:buSzPts val="1200"/>
                <a:buFont typeface="Calibri"/>
                <a:buNone/>
              </a:pPr>
              <a:r>
                <a:t/>
              </a:r>
              <a:endParaRPr sz="1200">
                <a:solidFill>
                  <a:schemeClr val="lt1"/>
                </a:solidFill>
                <a:latin typeface="Calibri"/>
                <a:ea typeface="Calibri"/>
                <a:cs typeface="Calibri"/>
                <a:sym typeface="Calibri"/>
              </a:endParaRPr>
            </a:p>
          </p:txBody>
        </p:sp>
        <p:sp>
          <p:nvSpPr>
            <p:cNvPr id="748" name="Google Shape;748;p71"/>
            <p:cNvSpPr/>
            <p:nvPr/>
          </p:nvSpPr>
          <p:spPr>
            <a:xfrm>
              <a:off x="1011213" y="663190"/>
              <a:ext cx="1284771" cy="1284771"/>
            </a:xfrm>
            <a:prstGeom prst="ellipse">
              <a:avLst/>
            </a:prstGeom>
            <a:solidFill>
              <a:srgbClr val="7F7F7F"/>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49" name="Google Shape;749;p71"/>
            <p:cNvSpPr txBox="1"/>
            <p:nvPr/>
          </p:nvSpPr>
          <p:spPr>
            <a:xfrm>
              <a:off x="1199363" y="851340"/>
              <a:ext cx="908471" cy="908471"/>
            </a:xfrm>
            <a:prstGeom prst="rect">
              <a:avLst/>
            </a:prstGeom>
            <a:noFill/>
            <a:ln>
              <a:noFill/>
            </a:ln>
          </p:spPr>
          <p:txBody>
            <a:bodyPr anchorCtr="0" anchor="ctr" bIns="17775" lIns="17775" spcFirstLastPara="1" rIns="17775" wrap="square" tIns="17775">
              <a:noAutofit/>
            </a:bodyPr>
            <a:lstStyle/>
            <a:p>
              <a:pPr indent="0" lvl="0" marL="0" marR="0" rtl="0" algn="ctr">
                <a:lnSpc>
                  <a:spcPct val="90000"/>
                </a:lnSpc>
                <a:spcBef>
                  <a:spcPts val="0"/>
                </a:spcBef>
                <a:spcAft>
                  <a:spcPts val="0"/>
                </a:spcAft>
                <a:buClr>
                  <a:schemeClr val="lt1"/>
                </a:buClr>
                <a:buSzPts val="1400"/>
                <a:buFont typeface="Calibri"/>
                <a:buNone/>
              </a:pPr>
              <a:r>
                <a:rPr lang="en-US" sz="1400">
                  <a:solidFill>
                    <a:schemeClr val="lt1"/>
                  </a:solidFill>
                  <a:latin typeface="Calibri"/>
                  <a:ea typeface="Calibri"/>
                  <a:cs typeface="Calibri"/>
                  <a:sym typeface="Calibri"/>
                </a:rPr>
                <a:t>Reflect</a:t>
              </a:r>
              <a:endParaRPr sz="1400">
                <a:solidFill>
                  <a:schemeClr val="lt1"/>
                </a:solidFill>
                <a:latin typeface="Calibri"/>
                <a:ea typeface="Calibri"/>
                <a:cs typeface="Calibri"/>
                <a:sym typeface="Calibri"/>
              </a:endParaRPr>
            </a:p>
          </p:txBody>
        </p:sp>
        <p:sp>
          <p:nvSpPr>
            <p:cNvPr id="750" name="Google Shape;750;p71"/>
            <p:cNvSpPr/>
            <p:nvPr/>
          </p:nvSpPr>
          <p:spPr>
            <a:xfrm rot="-1200000">
              <a:off x="2380215" y="762124"/>
              <a:ext cx="341675" cy="433610"/>
            </a:xfrm>
            <a:prstGeom prst="rightArrow">
              <a:avLst>
                <a:gd fmla="val 60000" name="adj1"/>
                <a:gd fmla="val 50000" name="adj2"/>
              </a:avLst>
            </a:prstGeom>
            <a:solidFill>
              <a:srgbClr val="7F7F7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51" name="Google Shape;751;p71"/>
            <p:cNvSpPr txBox="1"/>
            <p:nvPr/>
          </p:nvSpPr>
          <p:spPr>
            <a:xfrm rot="-1200000">
              <a:off x="2383306" y="866375"/>
              <a:ext cx="239173" cy="260166"/>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dk1"/>
                </a:buClr>
                <a:buSzPts val="1200"/>
                <a:buFont typeface="Calibri"/>
                <a:buNone/>
              </a:pPr>
              <a:r>
                <a:t/>
              </a:r>
              <a:endParaRPr sz="1200">
                <a:solidFill>
                  <a:schemeClr val="lt1"/>
                </a:solidFill>
                <a:latin typeface="Calibri"/>
                <a:ea typeface="Calibri"/>
                <a:cs typeface="Calibri"/>
                <a:sym typeface="Calibri"/>
              </a:endParaRPr>
            </a:p>
          </p:txBody>
        </p:sp>
      </p:grpSp>
      <p:sp>
        <p:nvSpPr>
          <p:cNvPr id="752" name="Google Shape;752;p71"/>
          <p:cNvSpPr txBox="1"/>
          <p:nvPr/>
        </p:nvSpPr>
        <p:spPr>
          <a:xfrm>
            <a:off x="7006939" y="2388249"/>
            <a:ext cx="1060529" cy="52322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800">
                <a:solidFill>
                  <a:schemeClr val="dk1"/>
                </a:solidFill>
                <a:latin typeface="Calibri"/>
                <a:ea typeface="Calibri"/>
                <a:cs typeface="Calibri"/>
                <a:sym typeface="Calibri"/>
              </a:rPr>
              <a:t>Day 1</a:t>
            </a:r>
            <a:endParaRPr b="1" sz="2800">
              <a:solidFill>
                <a:schemeClr val="dk1"/>
              </a:solidFill>
              <a:latin typeface="Calibri"/>
              <a:ea typeface="Calibri"/>
              <a:cs typeface="Calibri"/>
              <a:sym typeface="Calibri"/>
            </a:endParaRPr>
          </a:p>
        </p:txBody>
      </p:sp>
      <p:sp>
        <p:nvSpPr>
          <p:cNvPr id="753" name="Google Shape;753;p71"/>
          <p:cNvSpPr txBox="1"/>
          <p:nvPr/>
        </p:nvSpPr>
        <p:spPr>
          <a:xfrm>
            <a:off x="5340973" y="3119660"/>
            <a:ext cx="1060529" cy="52322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800">
                <a:solidFill>
                  <a:schemeClr val="dk1"/>
                </a:solidFill>
                <a:latin typeface="Calibri"/>
                <a:ea typeface="Calibri"/>
                <a:cs typeface="Calibri"/>
                <a:sym typeface="Calibri"/>
              </a:rPr>
              <a:t>Day 2</a:t>
            </a:r>
            <a:endParaRPr b="1" sz="2800">
              <a:solidFill>
                <a:schemeClr val="dk1"/>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9" name="Shape 179"/>
        <p:cNvGrpSpPr/>
        <p:nvPr/>
      </p:nvGrpSpPr>
      <p:grpSpPr>
        <a:xfrm>
          <a:off x="0" y="0"/>
          <a:ext cx="0" cy="0"/>
          <a:chOff x="0" y="0"/>
          <a:chExt cx="0" cy="0"/>
        </a:xfrm>
      </p:grpSpPr>
      <p:sp>
        <p:nvSpPr>
          <p:cNvPr id="180" name="Google Shape;180;p18"/>
          <p:cNvSpPr/>
          <p:nvPr/>
        </p:nvSpPr>
        <p:spPr>
          <a:xfrm rot="-10254585">
            <a:off x="4306241" y="-69547"/>
            <a:ext cx="5623819" cy="6800060"/>
          </a:xfrm>
          <a:prstGeom prst="rtTriangle">
            <a:avLst/>
          </a:prstGeom>
          <a:solidFill>
            <a:schemeClr val="accent1">
              <a:alpha val="24705"/>
            </a:schemeClr>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1" name="Google Shape;181;p18"/>
          <p:cNvSpPr/>
          <p:nvPr/>
        </p:nvSpPr>
        <p:spPr>
          <a:xfrm rot="725986">
            <a:off x="2829982" y="-841795"/>
            <a:ext cx="7168765" cy="7851756"/>
          </a:xfrm>
          <a:prstGeom prst="rtTriangle">
            <a:avLst/>
          </a:prstGeom>
          <a:solidFill>
            <a:srgbClr val="FFFF00">
              <a:alpha val="24705"/>
            </a:srgbClr>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182" name="Google Shape;182;p18"/>
          <p:cNvGrpSpPr/>
          <p:nvPr/>
        </p:nvGrpSpPr>
        <p:grpSpPr>
          <a:xfrm>
            <a:off x="2930369" y="3282"/>
            <a:ext cx="6840378" cy="6755976"/>
            <a:chOff x="46492" y="3282"/>
            <a:chExt cx="6840378" cy="6755976"/>
          </a:xfrm>
        </p:grpSpPr>
        <p:sp>
          <p:nvSpPr>
            <p:cNvPr id="183" name="Google Shape;183;p18"/>
            <p:cNvSpPr/>
            <p:nvPr/>
          </p:nvSpPr>
          <p:spPr>
            <a:xfrm>
              <a:off x="2824295" y="3282"/>
              <a:ext cx="1284771" cy="1284771"/>
            </a:xfrm>
            <a:prstGeom prst="ellipse">
              <a:avLst/>
            </a:prstGeom>
            <a:solidFill>
              <a:schemeClr val="accent2"/>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84" name="Google Shape;184;p18"/>
            <p:cNvSpPr txBox="1"/>
            <p:nvPr/>
          </p:nvSpPr>
          <p:spPr>
            <a:xfrm>
              <a:off x="3012445" y="191432"/>
              <a:ext cx="908471" cy="908471"/>
            </a:xfrm>
            <a:prstGeom prst="rect">
              <a:avLst/>
            </a:prstGeom>
            <a:noFill/>
            <a:ln>
              <a:noFill/>
            </a:ln>
          </p:spPr>
          <p:txBody>
            <a:bodyPr anchorCtr="0" anchor="ctr" bIns="17775" lIns="17775" spcFirstLastPara="1" rIns="17775" wrap="square" tIns="17775">
              <a:noAutofit/>
            </a:bodyPr>
            <a:lstStyle/>
            <a:p>
              <a:pPr indent="0" lvl="0" marL="0" marR="0" rtl="0" algn="ctr">
                <a:lnSpc>
                  <a:spcPct val="90000"/>
                </a:lnSpc>
                <a:spcBef>
                  <a:spcPts val="0"/>
                </a:spcBef>
                <a:spcAft>
                  <a:spcPts val="0"/>
                </a:spcAft>
                <a:buClr>
                  <a:schemeClr val="lt1"/>
                </a:buClr>
                <a:buSzPts val="1400"/>
                <a:buFont typeface="Calibri"/>
                <a:buNone/>
              </a:pPr>
              <a:r>
                <a:rPr lang="en-US" sz="1400">
                  <a:solidFill>
                    <a:schemeClr val="lt1"/>
                  </a:solidFill>
                  <a:latin typeface="Calibri"/>
                  <a:ea typeface="Calibri"/>
                  <a:cs typeface="Calibri"/>
                  <a:sym typeface="Calibri"/>
                </a:rPr>
                <a:t>Understand</a:t>
              </a:r>
              <a:endParaRPr sz="1400">
                <a:solidFill>
                  <a:schemeClr val="lt1"/>
                </a:solidFill>
                <a:latin typeface="Calibri"/>
                <a:ea typeface="Calibri"/>
                <a:cs typeface="Calibri"/>
                <a:sym typeface="Calibri"/>
              </a:endParaRPr>
            </a:p>
          </p:txBody>
        </p:sp>
        <p:sp>
          <p:nvSpPr>
            <p:cNvPr id="185" name="Google Shape;185;p18"/>
            <p:cNvSpPr/>
            <p:nvPr/>
          </p:nvSpPr>
          <p:spPr>
            <a:xfrm rot="1200000">
              <a:off x="4193298" y="755509"/>
              <a:ext cx="341675" cy="433610"/>
            </a:xfrm>
            <a:prstGeom prst="rightArrow">
              <a:avLst>
                <a:gd fmla="val 60000" name="adj1"/>
                <a:gd fmla="val 50000" name="adj2"/>
              </a:avLst>
            </a:prstGeom>
            <a:solidFill>
              <a:srgbClr val="7F7F7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86" name="Google Shape;186;p18"/>
            <p:cNvSpPr txBox="1"/>
            <p:nvPr/>
          </p:nvSpPr>
          <p:spPr>
            <a:xfrm rot="1200000">
              <a:off x="4196389" y="824702"/>
              <a:ext cx="239173" cy="260166"/>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dk1"/>
                </a:buClr>
                <a:buSzPts val="1200"/>
                <a:buFont typeface="Calibri"/>
                <a:buNone/>
              </a:pPr>
              <a:r>
                <a:t/>
              </a:r>
              <a:endParaRPr sz="1200">
                <a:solidFill>
                  <a:schemeClr val="lt1"/>
                </a:solidFill>
                <a:latin typeface="Calibri"/>
                <a:ea typeface="Calibri"/>
                <a:cs typeface="Calibri"/>
                <a:sym typeface="Calibri"/>
              </a:endParaRPr>
            </a:p>
          </p:txBody>
        </p:sp>
        <p:sp>
          <p:nvSpPr>
            <p:cNvPr id="187" name="Google Shape;187;p18"/>
            <p:cNvSpPr/>
            <p:nvPr/>
          </p:nvSpPr>
          <p:spPr>
            <a:xfrm>
              <a:off x="4637378" y="663190"/>
              <a:ext cx="1284771" cy="1284771"/>
            </a:xfrm>
            <a:prstGeom prst="ellipse">
              <a:avLst/>
            </a:prstGeom>
            <a:solidFill>
              <a:srgbClr val="7F7F7F"/>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88" name="Google Shape;188;p18"/>
            <p:cNvSpPr txBox="1"/>
            <p:nvPr/>
          </p:nvSpPr>
          <p:spPr>
            <a:xfrm>
              <a:off x="4825528" y="851340"/>
              <a:ext cx="908471" cy="908471"/>
            </a:xfrm>
            <a:prstGeom prst="rect">
              <a:avLst/>
            </a:prstGeom>
            <a:noFill/>
            <a:ln>
              <a:noFill/>
            </a:ln>
          </p:spPr>
          <p:txBody>
            <a:bodyPr anchorCtr="0" anchor="ctr" bIns="17775" lIns="17775" spcFirstLastPara="1" rIns="17775" wrap="square" tIns="17775">
              <a:noAutofit/>
            </a:bodyPr>
            <a:lstStyle/>
            <a:p>
              <a:pPr indent="0" lvl="0" marL="0" marR="0" rtl="0" algn="ctr">
                <a:lnSpc>
                  <a:spcPct val="90000"/>
                </a:lnSpc>
                <a:spcBef>
                  <a:spcPts val="0"/>
                </a:spcBef>
                <a:spcAft>
                  <a:spcPts val="0"/>
                </a:spcAft>
                <a:buClr>
                  <a:schemeClr val="lt1"/>
                </a:buClr>
                <a:buSzPts val="1400"/>
                <a:buFont typeface="Calibri"/>
                <a:buNone/>
              </a:pPr>
              <a:r>
                <a:rPr lang="en-US" sz="1400">
                  <a:solidFill>
                    <a:schemeClr val="lt1"/>
                  </a:solidFill>
                  <a:latin typeface="Calibri"/>
                  <a:ea typeface="Calibri"/>
                  <a:cs typeface="Calibri"/>
                  <a:sym typeface="Calibri"/>
                </a:rPr>
                <a:t>Diverge</a:t>
              </a:r>
              <a:endParaRPr sz="1400">
                <a:solidFill>
                  <a:schemeClr val="lt1"/>
                </a:solidFill>
                <a:latin typeface="Calibri"/>
                <a:ea typeface="Calibri"/>
                <a:cs typeface="Calibri"/>
                <a:sym typeface="Calibri"/>
              </a:endParaRPr>
            </a:p>
          </p:txBody>
        </p:sp>
        <p:sp>
          <p:nvSpPr>
            <p:cNvPr id="189" name="Google Shape;189;p18"/>
            <p:cNvSpPr/>
            <p:nvPr/>
          </p:nvSpPr>
          <p:spPr>
            <a:xfrm rot="3600000">
              <a:off x="5586451" y="1915869"/>
              <a:ext cx="341675" cy="433610"/>
            </a:xfrm>
            <a:prstGeom prst="rightArrow">
              <a:avLst>
                <a:gd fmla="val 60000" name="adj1"/>
                <a:gd fmla="val 50000" name="adj2"/>
              </a:avLst>
            </a:prstGeom>
            <a:solidFill>
              <a:srgbClr val="7F7F7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90" name="Google Shape;190;p18"/>
            <p:cNvSpPr txBox="1"/>
            <p:nvPr/>
          </p:nvSpPr>
          <p:spPr>
            <a:xfrm rot="3600000">
              <a:off x="5612077" y="1958206"/>
              <a:ext cx="239173" cy="260166"/>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dk1"/>
                </a:buClr>
                <a:buSzPts val="1200"/>
                <a:buFont typeface="Calibri"/>
                <a:buNone/>
              </a:pPr>
              <a:r>
                <a:t/>
              </a:r>
              <a:endParaRPr sz="1200">
                <a:solidFill>
                  <a:schemeClr val="lt1"/>
                </a:solidFill>
                <a:latin typeface="Calibri"/>
                <a:ea typeface="Calibri"/>
                <a:cs typeface="Calibri"/>
                <a:sym typeface="Calibri"/>
              </a:endParaRPr>
            </a:p>
          </p:txBody>
        </p:sp>
        <p:sp>
          <p:nvSpPr>
            <p:cNvPr id="191" name="Google Shape;191;p18"/>
            <p:cNvSpPr/>
            <p:nvPr/>
          </p:nvSpPr>
          <p:spPr>
            <a:xfrm>
              <a:off x="5602099" y="2334136"/>
              <a:ext cx="1284771" cy="1284771"/>
            </a:xfrm>
            <a:prstGeom prst="ellipse">
              <a:avLst/>
            </a:prstGeom>
            <a:solidFill>
              <a:srgbClr val="7F7F7F"/>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92" name="Google Shape;192;p18"/>
            <p:cNvSpPr txBox="1"/>
            <p:nvPr/>
          </p:nvSpPr>
          <p:spPr>
            <a:xfrm>
              <a:off x="5790249" y="2522286"/>
              <a:ext cx="908471" cy="908471"/>
            </a:xfrm>
            <a:prstGeom prst="rect">
              <a:avLst/>
            </a:prstGeom>
            <a:noFill/>
            <a:ln>
              <a:noFill/>
            </a:ln>
          </p:spPr>
          <p:txBody>
            <a:bodyPr anchorCtr="0" anchor="ctr" bIns="17775" lIns="17775" spcFirstLastPara="1" rIns="17775" wrap="square" tIns="17775">
              <a:noAutofit/>
            </a:bodyPr>
            <a:lstStyle/>
            <a:p>
              <a:pPr indent="0" lvl="0" marL="0" marR="0" rtl="0" algn="ctr">
                <a:lnSpc>
                  <a:spcPct val="90000"/>
                </a:lnSpc>
                <a:spcBef>
                  <a:spcPts val="0"/>
                </a:spcBef>
                <a:spcAft>
                  <a:spcPts val="0"/>
                </a:spcAft>
                <a:buClr>
                  <a:schemeClr val="lt1"/>
                </a:buClr>
                <a:buSzPts val="1400"/>
                <a:buFont typeface="Calibri"/>
                <a:buNone/>
              </a:pPr>
              <a:r>
                <a:rPr lang="en-US" sz="1400">
                  <a:solidFill>
                    <a:schemeClr val="lt1"/>
                  </a:solidFill>
                  <a:latin typeface="Calibri"/>
                  <a:ea typeface="Calibri"/>
                  <a:cs typeface="Calibri"/>
                  <a:sym typeface="Calibri"/>
                </a:rPr>
                <a:t>Converge</a:t>
              </a:r>
              <a:endParaRPr sz="1400">
                <a:solidFill>
                  <a:schemeClr val="lt1"/>
                </a:solidFill>
                <a:latin typeface="Calibri"/>
                <a:ea typeface="Calibri"/>
                <a:cs typeface="Calibri"/>
                <a:sym typeface="Calibri"/>
              </a:endParaRPr>
            </a:p>
          </p:txBody>
        </p:sp>
        <p:sp>
          <p:nvSpPr>
            <p:cNvPr id="193" name="Google Shape;193;p18"/>
            <p:cNvSpPr/>
            <p:nvPr/>
          </p:nvSpPr>
          <p:spPr>
            <a:xfrm rot="6000000">
              <a:off x="5907804" y="3700258"/>
              <a:ext cx="341675" cy="433610"/>
            </a:xfrm>
            <a:prstGeom prst="rightArrow">
              <a:avLst>
                <a:gd fmla="val 60000" name="adj1"/>
                <a:gd fmla="val 50000" name="adj2"/>
              </a:avLst>
            </a:prstGeom>
            <a:solidFill>
              <a:srgbClr val="7F7F7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94" name="Google Shape;194;p18"/>
            <p:cNvSpPr txBox="1"/>
            <p:nvPr/>
          </p:nvSpPr>
          <p:spPr>
            <a:xfrm rot="-4800000">
              <a:off x="5967955" y="3736508"/>
              <a:ext cx="239173" cy="260166"/>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dk1"/>
                </a:buClr>
                <a:buSzPts val="1200"/>
                <a:buFont typeface="Calibri"/>
                <a:buNone/>
              </a:pPr>
              <a:r>
                <a:t/>
              </a:r>
              <a:endParaRPr sz="1200">
                <a:solidFill>
                  <a:schemeClr val="lt1"/>
                </a:solidFill>
                <a:latin typeface="Calibri"/>
                <a:ea typeface="Calibri"/>
                <a:cs typeface="Calibri"/>
                <a:sym typeface="Calibri"/>
              </a:endParaRPr>
            </a:p>
          </p:txBody>
        </p:sp>
        <p:sp>
          <p:nvSpPr>
            <p:cNvPr id="195" name="Google Shape;195;p18"/>
            <p:cNvSpPr/>
            <p:nvPr/>
          </p:nvSpPr>
          <p:spPr>
            <a:xfrm>
              <a:off x="5267055" y="4234266"/>
              <a:ext cx="1284771" cy="1284771"/>
            </a:xfrm>
            <a:prstGeom prst="ellipse">
              <a:avLst/>
            </a:prstGeom>
            <a:solidFill>
              <a:srgbClr val="7F7F7F"/>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96" name="Google Shape;196;p18"/>
            <p:cNvSpPr txBox="1"/>
            <p:nvPr/>
          </p:nvSpPr>
          <p:spPr>
            <a:xfrm>
              <a:off x="5455205" y="4422416"/>
              <a:ext cx="908471" cy="908471"/>
            </a:xfrm>
            <a:prstGeom prst="rect">
              <a:avLst/>
            </a:prstGeom>
            <a:noFill/>
            <a:ln>
              <a:noFill/>
            </a:ln>
          </p:spPr>
          <p:txBody>
            <a:bodyPr anchorCtr="0" anchor="ctr" bIns="17775" lIns="17775" spcFirstLastPara="1" rIns="17775" wrap="square" tIns="17775">
              <a:noAutofit/>
            </a:bodyPr>
            <a:lstStyle/>
            <a:p>
              <a:pPr indent="0" lvl="0" marL="0" marR="0" rtl="0" algn="ctr">
                <a:lnSpc>
                  <a:spcPct val="90000"/>
                </a:lnSpc>
                <a:spcBef>
                  <a:spcPts val="0"/>
                </a:spcBef>
                <a:spcAft>
                  <a:spcPts val="0"/>
                </a:spcAft>
                <a:buClr>
                  <a:schemeClr val="lt1"/>
                </a:buClr>
                <a:buSzPts val="1400"/>
                <a:buFont typeface="Calibri"/>
                <a:buNone/>
              </a:pPr>
              <a:r>
                <a:rPr lang="en-US" sz="1400">
                  <a:solidFill>
                    <a:schemeClr val="lt1"/>
                  </a:solidFill>
                  <a:latin typeface="Calibri"/>
                  <a:ea typeface="Calibri"/>
                  <a:cs typeface="Calibri"/>
                  <a:sym typeface="Calibri"/>
                </a:rPr>
                <a:t>Reflect</a:t>
              </a:r>
              <a:endParaRPr sz="1400">
                <a:solidFill>
                  <a:schemeClr val="lt1"/>
                </a:solidFill>
                <a:latin typeface="Calibri"/>
                <a:ea typeface="Calibri"/>
                <a:cs typeface="Calibri"/>
                <a:sym typeface="Calibri"/>
              </a:endParaRPr>
            </a:p>
          </p:txBody>
        </p:sp>
        <p:sp>
          <p:nvSpPr>
            <p:cNvPr id="197" name="Google Shape;197;p18"/>
            <p:cNvSpPr/>
            <p:nvPr/>
          </p:nvSpPr>
          <p:spPr>
            <a:xfrm rot="8400000">
              <a:off x="5006991" y="5273741"/>
              <a:ext cx="341675" cy="433610"/>
            </a:xfrm>
            <a:prstGeom prst="rightArrow">
              <a:avLst>
                <a:gd fmla="val 60000" name="adj1"/>
                <a:gd fmla="val 50000" name="adj2"/>
              </a:avLst>
            </a:prstGeom>
            <a:solidFill>
              <a:srgbClr val="7F7F7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98" name="Google Shape;198;p18"/>
            <p:cNvSpPr txBox="1"/>
            <p:nvPr/>
          </p:nvSpPr>
          <p:spPr>
            <a:xfrm rot="-2400000">
              <a:off x="5097503" y="5327519"/>
              <a:ext cx="239173" cy="260166"/>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dk1"/>
                </a:buClr>
                <a:buSzPts val="1200"/>
                <a:buFont typeface="Calibri"/>
                <a:buNone/>
              </a:pPr>
              <a:r>
                <a:t/>
              </a:r>
              <a:endParaRPr sz="1200">
                <a:solidFill>
                  <a:schemeClr val="lt1"/>
                </a:solidFill>
                <a:latin typeface="Calibri"/>
                <a:ea typeface="Calibri"/>
                <a:cs typeface="Calibri"/>
                <a:sym typeface="Calibri"/>
              </a:endParaRPr>
            </a:p>
          </p:txBody>
        </p:sp>
        <p:sp>
          <p:nvSpPr>
            <p:cNvPr id="199" name="Google Shape;199;p18"/>
            <p:cNvSpPr/>
            <p:nvPr/>
          </p:nvSpPr>
          <p:spPr>
            <a:xfrm>
              <a:off x="3789017" y="5474487"/>
              <a:ext cx="1284771" cy="1284771"/>
            </a:xfrm>
            <a:prstGeom prst="ellipse">
              <a:avLst/>
            </a:prstGeom>
            <a:solidFill>
              <a:srgbClr val="7F7F7F"/>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00" name="Google Shape;200;p18"/>
            <p:cNvSpPr txBox="1"/>
            <p:nvPr/>
          </p:nvSpPr>
          <p:spPr>
            <a:xfrm>
              <a:off x="3977167" y="5662637"/>
              <a:ext cx="908471" cy="908471"/>
            </a:xfrm>
            <a:prstGeom prst="rect">
              <a:avLst/>
            </a:prstGeom>
            <a:noFill/>
            <a:ln>
              <a:noFill/>
            </a:ln>
          </p:spPr>
          <p:txBody>
            <a:bodyPr anchorCtr="0" anchor="ctr" bIns="17775" lIns="17775" spcFirstLastPara="1" rIns="17775" wrap="square" tIns="17775">
              <a:noAutofit/>
            </a:bodyPr>
            <a:lstStyle/>
            <a:p>
              <a:pPr indent="0" lvl="0" marL="0" marR="0" rtl="0" algn="ctr">
                <a:lnSpc>
                  <a:spcPct val="90000"/>
                </a:lnSpc>
                <a:spcBef>
                  <a:spcPts val="0"/>
                </a:spcBef>
                <a:spcAft>
                  <a:spcPts val="0"/>
                </a:spcAft>
                <a:buClr>
                  <a:schemeClr val="lt1"/>
                </a:buClr>
                <a:buSzPts val="1400"/>
                <a:buFont typeface="Calibri"/>
                <a:buNone/>
              </a:pPr>
              <a:r>
                <a:rPr lang="en-US" sz="1400">
                  <a:solidFill>
                    <a:schemeClr val="lt1"/>
                  </a:solidFill>
                  <a:latin typeface="Calibri"/>
                  <a:ea typeface="Calibri"/>
                  <a:cs typeface="Calibri"/>
                  <a:sym typeface="Calibri"/>
                </a:rPr>
                <a:t>Prototype</a:t>
              </a:r>
              <a:endParaRPr sz="1400">
                <a:solidFill>
                  <a:schemeClr val="lt1"/>
                </a:solidFill>
                <a:latin typeface="Calibri"/>
                <a:ea typeface="Calibri"/>
                <a:cs typeface="Calibri"/>
                <a:sym typeface="Calibri"/>
              </a:endParaRPr>
            </a:p>
          </p:txBody>
        </p:sp>
        <p:sp>
          <p:nvSpPr>
            <p:cNvPr id="201" name="Google Shape;201;p18"/>
            <p:cNvSpPr/>
            <p:nvPr/>
          </p:nvSpPr>
          <p:spPr>
            <a:xfrm rot="10800000">
              <a:off x="3305513" y="5900068"/>
              <a:ext cx="341675" cy="433610"/>
            </a:xfrm>
            <a:prstGeom prst="rightArrow">
              <a:avLst>
                <a:gd fmla="val 60000" name="adj1"/>
                <a:gd fmla="val 50000" name="adj2"/>
              </a:avLst>
            </a:prstGeom>
            <a:solidFill>
              <a:srgbClr val="7F7F7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02" name="Google Shape;202;p18"/>
            <p:cNvSpPr txBox="1"/>
            <p:nvPr/>
          </p:nvSpPr>
          <p:spPr>
            <a:xfrm>
              <a:off x="3408015" y="5986790"/>
              <a:ext cx="239173" cy="260166"/>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dk1"/>
                </a:buClr>
                <a:buSzPts val="1200"/>
                <a:buFont typeface="Calibri"/>
                <a:buNone/>
              </a:pPr>
              <a:r>
                <a:t/>
              </a:r>
              <a:endParaRPr sz="1200">
                <a:solidFill>
                  <a:schemeClr val="lt1"/>
                </a:solidFill>
                <a:latin typeface="Calibri"/>
                <a:ea typeface="Calibri"/>
                <a:cs typeface="Calibri"/>
                <a:sym typeface="Calibri"/>
              </a:endParaRPr>
            </a:p>
          </p:txBody>
        </p:sp>
        <p:sp>
          <p:nvSpPr>
            <p:cNvPr id="203" name="Google Shape;203;p18"/>
            <p:cNvSpPr/>
            <p:nvPr/>
          </p:nvSpPr>
          <p:spPr>
            <a:xfrm>
              <a:off x="1859574" y="5474487"/>
              <a:ext cx="1284771" cy="1284771"/>
            </a:xfrm>
            <a:prstGeom prst="ellipse">
              <a:avLst/>
            </a:prstGeom>
            <a:solidFill>
              <a:srgbClr val="7F7F7F"/>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04" name="Google Shape;204;p18"/>
            <p:cNvSpPr txBox="1"/>
            <p:nvPr/>
          </p:nvSpPr>
          <p:spPr>
            <a:xfrm>
              <a:off x="2047724" y="5662637"/>
              <a:ext cx="908471" cy="908471"/>
            </a:xfrm>
            <a:prstGeom prst="rect">
              <a:avLst/>
            </a:prstGeom>
            <a:noFill/>
            <a:ln>
              <a:noFill/>
            </a:ln>
          </p:spPr>
          <p:txBody>
            <a:bodyPr anchorCtr="0" anchor="ctr" bIns="17775" lIns="17775" spcFirstLastPara="1" rIns="17775" wrap="square" tIns="17775">
              <a:noAutofit/>
            </a:bodyPr>
            <a:lstStyle/>
            <a:p>
              <a:pPr indent="0" lvl="0" marL="0" marR="0" rtl="0" algn="ctr">
                <a:lnSpc>
                  <a:spcPct val="90000"/>
                </a:lnSpc>
                <a:spcBef>
                  <a:spcPts val="0"/>
                </a:spcBef>
                <a:spcAft>
                  <a:spcPts val="0"/>
                </a:spcAft>
                <a:buClr>
                  <a:schemeClr val="lt1"/>
                </a:buClr>
                <a:buSzPts val="1400"/>
                <a:buFont typeface="Calibri"/>
                <a:buNone/>
              </a:pPr>
              <a:r>
                <a:rPr lang="en-US" sz="1400">
                  <a:solidFill>
                    <a:schemeClr val="lt1"/>
                  </a:solidFill>
                  <a:latin typeface="Calibri"/>
                  <a:ea typeface="Calibri"/>
                  <a:cs typeface="Calibri"/>
                  <a:sym typeface="Calibri"/>
                </a:rPr>
                <a:t>Test</a:t>
              </a:r>
              <a:endParaRPr sz="1400">
                <a:solidFill>
                  <a:schemeClr val="lt1"/>
                </a:solidFill>
                <a:latin typeface="Calibri"/>
                <a:ea typeface="Calibri"/>
                <a:cs typeface="Calibri"/>
                <a:sym typeface="Calibri"/>
              </a:endParaRPr>
            </a:p>
          </p:txBody>
        </p:sp>
        <p:sp>
          <p:nvSpPr>
            <p:cNvPr id="205" name="Google Shape;205;p18"/>
            <p:cNvSpPr/>
            <p:nvPr/>
          </p:nvSpPr>
          <p:spPr>
            <a:xfrm rot="-8400000">
              <a:off x="1599510" y="5286173"/>
              <a:ext cx="341675" cy="433610"/>
            </a:xfrm>
            <a:prstGeom prst="rightArrow">
              <a:avLst>
                <a:gd fmla="val 60000" name="adj1"/>
                <a:gd fmla="val 50000" name="adj2"/>
              </a:avLst>
            </a:prstGeom>
            <a:solidFill>
              <a:srgbClr val="7F7F7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06" name="Google Shape;206;p18"/>
            <p:cNvSpPr txBox="1"/>
            <p:nvPr/>
          </p:nvSpPr>
          <p:spPr>
            <a:xfrm rot="2400000">
              <a:off x="1690022" y="5405839"/>
              <a:ext cx="239173" cy="260166"/>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dk1"/>
                </a:buClr>
                <a:buSzPts val="1200"/>
                <a:buFont typeface="Calibri"/>
                <a:buNone/>
              </a:pPr>
              <a:r>
                <a:t/>
              </a:r>
              <a:endParaRPr sz="1200">
                <a:solidFill>
                  <a:schemeClr val="lt1"/>
                </a:solidFill>
                <a:latin typeface="Calibri"/>
                <a:ea typeface="Calibri"/>
                <a:cs typeface="Calibri"/>
                <a:sym typeface="Calibri"/>
              </a:endParaRPr>
            </a:p>
          </p:txBody>
        </p:sp>
        <p:sp>
          <p:nvSpPr>
            <p:cNvPr id="207" name="Google Shape;207;p18"/>
            <p:cNvSpPr/>
            <p:nvPr/>
          </p:nvSpPr>
          <p:spPr>
            <a:xfrm>
              <a:off x="381536" y="4234266"/>
              <a:ext cx="1284771" cy="1284771"/>
            </a:xfrm>
            <a:prstGeom prst="ellipse">
              <a:avLst/>
            </a:prstGeom>
            <a:solidFill>
              <a:srgbClr val="7F7F7F"/>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08" name="Google Shape;208;p18"/>
            <p:cNvSpPr txBox="1"/>
            <p:nvPr/>
          </p:nvSpPr>
          <p:spPr>
            <a:xfrm>
              <a:off x="569686" y="4422416"/>
              <a:ext cx="908471" cy="908471"/>
            </a:xfrm>
            <a:prstGeom prst="rect">
              <a:avLst/>
            </a:prstGeom>
            <a:noFill/>
            <a:ln>
              <a:noFill/>
            </a:ln>
          </p:spPr>
          <p:txBody>
            <a:bodyPr anchorCtr="0" anchor="ctr" bIns="17775" lIns="17775" spcFirstLastPara="1" rIns="17775" wrap="square" tIns="17775">
              <a:noAutofit/>
            </a:bodyPr>
            <a:lstStyle/>
            <a:p>
              <a:pPr indent="0" lvl="0" marL="0" marR="0" rtl="0" algn="ctr">
                <a:lnSpc>
                  <a:spcPct val="90000"/>
                </a:lnSpc>
                <a:spcBef>
                  <a:spcPts val="0"/>
                </a:spcBef>
                <a:spcAft>
                  <a:spcPts val="0"/>
                </a:spcAft>
                <a:buClr>
                  <a:schemeClr val="lt1"/>
                </a:buClr>
                <a:buSzPts val="1400"/>
                <a:buFont typeface="Calibri"/>
                <a:buNone/>
              </a:pPr>
              <a:r>
                <a:rPr lang="en-US" sz="1400">
                  <a:solidFill>
                    <a:schemeClr val="lt1"/>
                  </a:solidFill>
                  <a:latin typeface="Calibri"/>
                  <a:ea typeface="Calibri"/>
                  <a:cs typeface="Calibri"/>
                  <a:sym typeface="Calibri"/>
                </a:rPr>
                <a:t>Prototype</a:t>
              </a:r>
              <a:endParaRPr sz="1400">
                <a:solidFill>
                  <a:schemeClr val="lt1"/>
                </a:solidFill>
                <a:latin typeface="Calibri"/>
                <a:ea typeface="Calibri"/>
                <a:cs typeface="Calibri"/>
                <a:sym typeface="Calibri"/>
              </a:endParaRPr>
            </a:p>
          </p:txBody>
        </p:sp>
        <p:sp>
          <p:nvSpPr>
            <p:cNvPr id="209" name="Google Shape;209;p18"/>
            <p:cNvSpPr/>
            <p:nvPr/>
          </p:nvSpPr>
          <p:spPr>
            <a:xfrm rot="-6000000">
              <a:off x="687241" y="3719304"/>
              <a:ext cx="341675" cy="433610"/>
            </a:xfrm>
            <a:prstGeom prst="rightArrow">
              <a:avLst>
                <a:gd fmla="val 60000" name="adj1"/>
                <a:gd fmla="val 50000" name="adj2"/>
              </a:avLst>
            </a:prstGeom>
            <a:solidFill>
              <a:srgbClr val="7F7F7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10" name="Google Shape;210;p18"/>
            <p:cNvSpPr txBox="1"/>
            <p:nvPr/>
          </p:nvSpPr>
          <p:spPr>
            <a:xfrm rot="4800000">
              <a:off x="747392" y="3856498"/>
              <a:ext cx="239173" cy="260166"/>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dk1"/>
                </a:buClr>
                <a:buSzPts val="1200"/>
                <a:buFont typeface="Calibri"/>
                <a:buNone/>
              </a:pPr>
              <a:r>
                <a:t/>
              </a:r>
              <a:endParaRPr sz="1200">
                <a:solidFill>
                  <a:schemeClr val="lt1"/>
                </a:solidFill>
                <a:latin typeface="Calibri"/>
                <a:ea typeface="Calibri"/>
                <a:cs typeface="Calibri"/>
                <a:sym typeface="Calibri"/>
              </a:endParaRPr>
            </a:p>
          </p:txBody>
        </p:sp>
        <p:sp>
          <p:nvSpPr>
            <p:cNvPr id="211" name="Google Shape;211;p18"/>
            <p:cNvSpPr/>
            <p:nvPr/>
          </p:nvSpPr>
          <p:spPr>
            <a:xfrm>
              <a:off x="46492" y="2334136"/>
              <a:ext cx="1284771" cy="1284771"/>
            </a:xfrm>
            <a:prstGeom prst="ellipse">
              <a:avLst/>
            </a:prstGeom>
            <a:solidFill>
              <a:srgbClr val="7F7F7F"/>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12" name="Google Shape;212;p18"/>
            <p:cNvSpPr txBox="1"/>
            <p:nvPr/>
          </p:nvSpPr>
          <p:spPr>
            <a:xfrm>
              <a:off x="234642" y="2522286"/>
              <a:ext cx="908471" cy="908471"/>
            </a:xfrm>
            <a:prstGeom prst="rect">
              <a:avLst/>
            </a:prstGeom>
            <a:noFill/>
            <a:ln>
              <a:noFill/>
            </a:ln>
          </p:spPr>
          <p:txBody>
            <a:bodyPr anchorCtr="0" anchor="ctr" bIns="17775" lIns="17775" spcFirstLastPara="1" rIns="17775" wrap="square" tIns="17775">
              <a:noAutofit/>
            </a:bodyPr>
            <a:lstStyle/>
            <a:p>
              <a:pPr indent="0" lvl="0" marL="0" marR="0" rtl="0" algn="ctr">
                <a:lnSpc>
                  <a:spcPct val="90000"/>
                </a:lnSpc>
                <a:spcBef>
                  <a:spcPts val="0"/>
                </a:spcBef>
                <a:spcAft>
                  <a:spcPts val="0"/>
                </a:spcAft>
                <a:buClr>
                  <a:schemeClr val="lt1"/>
                </a:buClr>
                <a:buSzPts val="1400"/>
                <a:buFont typeface="Calibri"/>
                <a:buNone/>
              </a:pPr>
              <a:r>
                <a:rPr lang="en-US" sz="1400">
                  <a:solidFill>
                    <a:schemeClr val="lt1"/>
                  </a:solidFill>
                  <a:latin typeface="Calibri"/>
                  <a:ea typeface="Calibri"/>
                  <a:cs typeface="Calibri"/>
                  <a:sym typeface="Calibri"/>
                </a:rPr>
                <a:t>Test</a:t>
              </a:r>
              <a:endParaRPr sz="1400">
                <a:solidFill>
                  <a:schemeClr val="lt1"/>
                </a:solidFill>
                <a:latin typeface="Calibri"/>
                <a:ea typeface="Calibri"/>
                <a:cs typeface="Calibri"/>
                <a:sym typeface="Calibri"/>
              </a:endParaRPr>
            </a:p>
          </p:txBody>
        </p:sp>
        <p:sp>
          <p:nvSpPr>
            <p:cNvPr id="213" name="Google Shape;213;p18"/>
            <p:cNvSpPr/>
            <p:nvPr/>
          </p:nvSpPr>
          <p:spPr>
            <a:xfrm rot="-3600000">
              <a:off x="995565" y="1932618"/>
              <a:ext cx="341675" cy="433610"/>
            </a:xfrm>
            <a:prstGeom prst="rightArrow">
              <a:avLst>
                <a:gd fmla="val 60000" name="adj1"/>
                <a:gd fmla="val 50000" name="adj2"/>
              </a:avLst>
            </a:prstGeom>
            <a:solidFill>
              <a:srgbClr val="7F7F7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14" name="Google Shape;214;p18"/>
            <p:cNvSpPr txBox="1"/>
            <p:nvPr/>
          </p:nvSpPr>
          <p:spPr>
            <a:xfrm rot="-3600000">
              <a:off x="1021191" y="2063725"/>
              <a:ext cx="239173" cy="260166"/>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dk1"/>
                </a:buClr>
                <a:buSzPts val="1200"/>
                <a:buFont typeface="Calibri"/>
                <a:buNone/>
              </a:pPr>
              <a:r>
                <a:t/>
              </a:r>
              <a:endParaRPr sz="1200">
                <a:solidFill>
                  <a:schemeClr val="lt1"/>
                </a:solidFill>
                <a:latin typeface="Calibri"/>
                <a:ea typeface="Calibri"/>
                <a:cs typeface="Calibri"/>
                <a:sym typeface="Calibri"/>
              </a:endParaRPr>
            </a:p>
          </p:txBody>
        </p:sp>
        <p:sp>
          <p:nvSpPr>
            <p:cNvPr id="215" name="Google Shape;215;p18"/>
            <p:cNvSpPr/>
            <p:nvPr/>
          </p:nvSpPr>
          <p:spPr>
            <a:xfrm>
              <a:off x="1011213" y="663190"/>
              <a:ext cx="1284771" cy="1284771"/>
            </a:xfrm>
            <a:prstGeom prst="ellipse">
              <a:avLst/>
            </a:prstGeom>
            <a:solidFill>
              <a:srgbClr val="7F7F7F"/>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16" name="Google Shape;216;p18"/>
            <p:cNvSpPr txBox="1"/>
            <p:nvPr/>
          </p:nvSpPr>
          <p:spPr>
            <a:xfrm>
              <a:off x="1199363" y="851340"/>
              <a:ext cx="908471" cy="908471"/>
            </a:xfrm>
            <a:prstGeom prst="rect">
              <a:avLst/>
            </a:prstGeom>
            <a:noFill/>
            <a:ln>
              <a:noFill/>
            </a:ln>
          </p:spPr>
          <p:txBody>
            <a:bodyPr anchorCtr="0" anchor="ctr" bIns="17775" lIns="17775" spcFirstLastPara="1" rIns="17775" wrap="square" tIns="17775">
              <a:noAutofit/>
            </a:bodyPr>
            <a:lstStyle/>
            <a:p>
              <a:pPr indent="0" lvl="0" marL="0" marR="0" rtl="0" algn="ctr">
                <a:lnSpc>
                  <a:spcPct val="90000"/>
                </a:lnSpc>
                <a:spcBef>
                  <a:spcPts val="0"/>
                </a:spcBef>
                <a:spcAft>
                  <a:spcPts val="0"/>
                </a:spcAft>
                <a:buClr>
                  <a:schemeClr val="lt1"/>
                </a:buClr>
                <a:buSzPts val="1400"/>
                <a:buFont typeface="Calibri"/>
                <a:buNone/>
              </a:pPr>
              <a:r>
                <a:rPr lang="en-US" sz="1400">
                  <a:solidFill>
                    <a:schemeClr val="lt1"/>
                  </a:solidFill>
                  <a:latin typeface="Calibri"/>
                  <a:ea typeface="Calibri"/>
                  <a:cs typeface="Calibri"/>
                  <a:sym typeface="Calibri"/>
                </a:rPr>
                <a:t>Reflect</a:t>
              </a:r>
              <a:endParaRPr sz="1400">
                <a:solidFill>
                  <a:schemeClr val="lt1"/>
                </a:solidFill>
                <a:latin typeface="Calibri"/>
                <a:ea typeface="Calibri"/>
                <a:cs typeface="Calibri"/>
                <a:sym typeface="Calibri"/>
              </a:endParaRPr>
            </a:p>
          </p:txBody>
        </p:sp>
        <p:sp>
          <p:nvSpPr>
            <p:cNvPr id="217" name="Google Shape;217;p18"/>
            <p:cNvSpPr/>
            <p:nvPr/>
          </p:nvSpPr>
          <p:spPr>
            <a:xfrm rot="-1200000">
              <a:off x="2380215" y="762124"/>
              <a:ext cx="341675" cy="433610"/>
            </a:xfrm>
            <a:prstGeom prst="rightArrow">
              <a:avLst>
                <a:gd fmla="val 60000" name="adj1"/>
                <a:gd fmla="val 50000" name="adj2"/>
              </a:avLst>
            </a:prstGeom>
            <a:solidFill>
              <a:srgbClr val="7F7F7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18" name="Google Shape;218;p18"/>
            <p:cNvSpPr txBox="1"/>
            <p:nvPr/>
          </p:nvSpPr>
          <p:spPr>
            <a:xfrm rot="-1200000">
              <a:off x="2383306" y="866375"/>
              <a:ext cx="239173" cy="260166"/>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dk1"/>
                </a:buClr>
                <a:buSzPts val="1200"/>
                <a:buFont typeface="Calibri"/>
                <a:buNone/>
              </a:pPr>
              <a:r>
                <a:t/>
              </a:r>
              <a:endParaRPr sz="1200">
                <a:solidFill>
                  <a:schemeClr val="lt1"/>
                </a:solidFill>
                <a:latin typeface="Calibri"/>
                <a:ea typeface="Calibri"/>
                <a:cs typeface="Calibri"/>
                <a:sym typeface="Calibri"/>
              </a:endParaRPr>
            </a:p>
          </p:txBody>
        </p:sp>
      </p:grpSp>
      <p:sp>
        <p:nvSpPr>
          <p:cNvPr id="219" name="Google Shape;219;p18"/>
          <p:cNvSpPr txBox="1"/>
          <p:nvPr/>
        </p:nvSpPr>
        <p:spPr>
          <a:xfrm>
            <a:off x="7006939" y="2388249"/>
            <a:ext cx="1060529" cy="52322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800">
                <a:solidFill>
                  <a:schemeClr val="dk1"/>
                </a:solidFill>
                <a:latin typeface="Calibri"/>
                <a:ea typeface="Calibri"/>
                <a:cs typeface="Calibri"/>
                <a:sym typeface="Calibri"/>
              </a:rPr>
              <a:t>Day 1</a:t>
            </a:r>
            <a:endParaRPr b="1" sz="2800">
              <a:solidFill>
                <a:schemeClr val="dk1"/>
              </a:solidFill>
              <a:latin typeface="Calibri"/>
              <a:ea typeface="Calibri"/>
              <a:cs typeface="Calibri"/>
              <a:sym typeface="Calibri"/>
            </a:endParaRPr>
          </a:p>
        </p:txBody>
      </p:sp>
      <p:sp>
        <p:nvSpPr>
          <p:cNvPr id="220" name="Google Shape;220;p18"/>
          <p:cNvSpPr txBox="1"/>
          <p:nvPr/>
        </p:nvSpPr>
        <p:spPr>
          <a:xfrm>
            <a:off x="5340973" y="3119660"/>
            <a:ext cx="1060529" cy="52322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800">
                <a:solidFill>
                  <a:schemeClr val="dk1"/>
                </a:solidFill>
                <a:latin typeface="Calibri"/>
                <a:ea typeface="Calibri"/>
                <a:cs typeface="Calibri"/>
                <a:sym typeface="Calibri"/>
              </a:rPr>
              <a:t>Day 2</a:t>
            </a:r>
            <a:endParaRPr b="1" sz="2800">
              <a:solidFill>
                <a:schemeClr val="dk1"/>
              </a:solidFill>
              <a:latin typeface="Calibri"/>
              <a:ea typeface="Calibri"/>
              <a:cs typeface="Calibri"/>
              <a:sym typeface="Calibri"/>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7" name="Shape 757"/>
        <p:cNvGrpSpPr/>
        <p:nvPr/>
      </p:nvGrpSpPr>
      <p:grpSpPr>
        <a:xfrm>
          <a:off x="0" y="0"/>
          <a:ext cx="0" cy="0"/>
          <a:chOff x="0" y="0"/>
          <a:chExt cx="0" cy="0"/>
        </a:xfrm>
      </p:grpSpPr>
      <p:sp>
        <p:nvSpPr>
          <p:cNvPr id="758" name="Google Shape;758;p7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i="0" lang="en-US" sz="4400" u="none" cap="none" strike="noStrike">
                <a:solidFill>
                  <a:schemeClr val="dk1"/>
                </a:solidFill>
                <a:latin typeface="Times New Roman"/>
                <a:ea typeface="Times New Roman"/>
                <a:cs typeface="Times New Roman"/>
                <a:sym typeface="Times New Roman"/>
              </a:rPr>
              <a:t>Paper prototype</a:t>
            </a:r>
            <a:r>
              <a:rPr lang="en-US">
                <a:latin typeface="Times New Roman"/>
                <a:ea typeface="Times New Roman"/>
                <a:cs typeface="Times New Roman"/>
                <a:sym typeface="Times New Roman"/>
              </a:rPr>
              <a:t> 1</a:t>
            </a:r>
            <a:endParaRPr>
              <a:latin typeface="Times New Roman"/>
              <a:ea typeface="Times New Roman"/>
              <a:cs typeface="Times New Roman"/>
              <a:sym typeface="Times New Roman"/>
            </a:endParaRPr>
          </a:p>
        </p:txBody>
      </p:sp>
      <p:pic>
        <p:nvPicPr>
          <p:cNvPr id="759" name="Google Shape;759;p72"/>
          <p:cNvPicPr preferRelativeResize="0"/>
          <p:nvPr/>
        </p:nvPicPr>
        <p:blipFill>
          <a:blip r:embed="rId3">
            <a:alphaModFix/>
          </a:blip>
          <a:stretch>
            <a:fillRect/>
          </a:stretch>
        </p:blipFill>
        <p:spPr>
          <a:xfrm>
            <a:off x="8172050" y="1188513"/>
            <a:ext cx="3825549" cy="5100724"/>
          </a:xfrm>
          <a:prstGeom prst="rect">
            <a:avLst/>
          </a:prstGeom>
          <a:noFill/>
          <a:ln>
            <a:noFill/>
          </a:ln>
        </p:spPr>
      </p:pic>
      <p:sp>
        <p:nvSpPr>
          <p:cNvPr id="760" name="Google Shape;760;p72"/>
          <p:cNvSpPr txBox="1"/>
          <p:nvPr/>
        </p:nvSpPr>
        <p:spPr>
          <a:xfrm>
            <a:off x="590950" y="1850575"/>
            <a:ext cx="7029000" cy="4369800"/>
          </a:xfrm>
          <a:prstGeom prst="rect">
            <a:avLst/>
          </a:prstGeom>
          <a:noFill/>
          <a:ln>
            <a:noFill/>
          </a:ln>
        </p:spPr>
        <p:txBody>
          <a:bodyPr anchorCtr="0" anchor="t" bIns="91425" lIns="91425" spcFirstLastPara="1" rIns="91425" wrap="square" tIns="91425">
            <a:noAutofit/>
          </a:bodyPr>
          <a:lstStyle/>
          <a:p>
            <a:pPr indent="-381000" lvl="0" marL="457200" rtl="0">
              <a:spcBef>
                <a:spcPts val="0"/>
              </a:spcBef>
              <a:spcAft>
                <a:spcPts val="0"/>
              </a:spcAft>
              <a:buSzPts val="2400"/>
              <a:buFont typeface="Times New Roman"/>
              <a:buChar char="●"/>
            </a:pPr>
            <a:r>
              <a:rPr lang="en-US" sz="2400">
                <a:latin typeface="Times New Roman"/>
                <a:ea typeface="Times New Roman"/>
                <a:cs typeface="Times New Roman"/>
                <a:sym typeface="Times New Roman"/>
              </a:rPr>
              <a:t>This prototype provides a basic login page functionality to authenticate the user</a:t>
            </a:r>
            <a:endParaRPr sz="2400">
              <a:latin typeface="Times New Roman"/>
              <a:ea typeface="Times New Roman"/>
              <a:cs typeface="Times New Roman"/>
              <a:sym typeface="Times New Roman"/>
            </a:endParaRPr>
          </a:p>
          <a:p>
            <a:pPr indent="0" lvl="0" marL="0" rtl="0">
              <a:spcBef>
                <a:spcPts val="0"/>
              </a:spcBef>
              <a:spcAft>
                <a:spcPts val="0"/>
              </a:spcAft>
              <a:buNone/>
            </a:pPr>
            <a:r>
              <a:t/>
            </a:r>
            <a:endParaRPr sz="2400">
              <a:latin typeface="Times New Roman"/>
              <a:ea typeface="Times New Roman"/>
              <a:cs typeface="Times New Roman"/>
              <a:sym typeface="Times New Roman"/>
            </a:endParaRPr>
          </a:p>
          <a:p>
            <a:pPr indent="-381000" lvl="0" marL="457200" rtl="0">
              <a:spcBef>
                <a:spcPts val="0"/>
              </a:spcBef>
              <a:spcAft>
                <a:spcPts val="0"/>
              </a:spcAft>
              <a:buSzPts val="2400"/>
              <a:buFont typeface="Times New Roman"/>
              <a:buChar char="●"/>
            </a:pPr>
            <a:r>
              <a:rPr lang="en-US" sz="2400">
                <a:latin typeface="Times New Roman"/>
                <a:ea typeface="Times New Roman"/>
                <a:cs typeface="Times New Roman"/>
                <a:sym typeface="Times New Roman"/>
              </a:rPr>
              <a:t>The user can select a server of his choice to login into</a:t>
            </a:r>
            <a:endParaRPr sz="2400">
              <a:latin typeface="Times New Roman"/>
              <a:ea typeface="Times New Roman"/>
              <a:cs typeface="Times New Roman"/>
              <a:sym typeface="Times New Roman"/>
            </a:endParaRPr>
          </a:p>
          <a:p>
            <a:pPr indent="0" lvl="0" marL="0" rtl="0">
              <a:spcBef>
                <a:spcPts val="0"/>
              </a:spcBef>
              <a:spcAft>
                <a:spcPts val="0"/>
              </a:spcAft>
              <a:buNone/>
            </a:pPr>
            <a:r>
              <a:t/>
            </a:r>
            <a:endParaRPr sz="2400">
              <a:latin typeface="Times New Roman"/>
              <a:ea typeface="Times New Roman"/>
              <a:cs typeface="Times New Roman"/>
              <a:sym typeface="Times New Roman"/>
            </a:endParaRPr>
          </a:p>
          <a:p>
            <a:pPr indent="-381000" lvl="0" marL="457200" rtl="0">
              <a:spcBef>
                <a:spcPts val="0"/>
              </a:spcBef>
              <a:spcAft>
                <a:spcPts val="0"/>
              </a:spcAft>
              <a:buSzPts val="2400"/>
              <a:buFont typeface="Times New Roman"/>
              <a:buChar char="●"/>
            </a:pPr>
            <a:r>
              <a:rPr lang="en-US" sz="2400">
                <a:latin typeface="Times New Roman"/>
                <a:ea typeface="Times New Roman"/>
                <a:cs typeface="Times New Roman"/>
                <a:sym typeface="Times New Roman"/>
              </a:rPr>
              <a:t>The login feature is highlighted as a clickable button with a larger font size</a:t>
            </a:r>
            <a:endParaRPr sz="2400">
              <a:latin typeface="Times New Roman"/>
              <a:ea typeface="Times New Roman"/>
              <a:cs typeface="Times New Roman"/>
              <a:sym typeface="Times New Roman"/>
            </a:endParaRPr>
          </a:p>
          <a:p>
            <a:pPr indent="0" lvl="0" marL="0" rtl="0">
              <a:spcBef>
                <a:spcPts val="0"/>
              </a:spcBef>
              <a:spcAft>
                <a:spcPts val="0"/>
              </a:spcAft>
              <a:buNone/>
            </a:pPr>
            <a:r>
              <a:t/>
            </a:r>
            <a:endParaRPr sz="2400">
              <a:latin typeface="Times New Roman"/>
              <a:ea typeface="Times New Roman"/>
              <a:cs typeface="Times New Roman"/>
              <a:sym typeface="Times New Roman"/>
            </a:endParaRPr>
          </a:p>
          <a:p>
            <a:pPr indent="-381000" lvl="0" marL="457200">
              <a:spcBef>
                <a:spcPts val="0"/>
              </a:spcBef>
              <a:spcAft>
                <a:spcPts val="0"/>
              </a:spcAft>
              <a:buSzPts val="2400"/>
              <a:buFont typeface="Times New Roman"/>
              <a:buChar char="●"/>
            </a:pPr>
            <a:r>
              <a:rPr lang="en-US" sz="2400">
                <a:latin typeface="Times New Roman"/>
                <a:ea typeface="Times New Roman"/>
                <a:cs typeface="Times New Roman"/>
                <a:sym typeface="Times New Roman"/>
              </a:rPr>
              <a:t>The footer contains a list of three features that are displayed using icons</a:t>
            </a:r>
            <a:endParaRPr sz="2400">
              <a:latin typeface="Times New Roman"/>
              <a:ea typeface="Times New Roman"/>
              <a:cs typeface="Times New Roman"/>
              <a:sym typeface="Times New Roman"/>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4" name="Shape 764"/>
        <p:cNvGrpSpPr/>
        <p:nvPr/>
      </p:nvGrpSpPr>
      <p:grpSpPr>
        <a:xfrm>
          <a:off x="0" y="0"/>
          <a:ext cx="0" cy="0"/>
          <a:chOff x="0" y="0"/>
          <a:chExt cx="0" cy="0"/>
        </a:xfrm>
      </p:grpSpPr>
      <p:sp>
        <p:nvSpPr>
          <p:cNvPr id="765" name="Google Shape;765;p73"/>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i="0" lang="en-US" sz="4400" u="none" cap="none" strike="noStrike">
                <a:solidFill>
                  <a:schemeClr val="dk1"/>
                </a:solidFill>
                <a:latin typeface="Times New Roman"/>
                <a:ea typeface="Times New Roman"/>
                <a:cs typeface="Times New Roman"/>
                <a:sym typeface="Times New Roman"/>
              </a:rPr>
              <a:t>Paper prototype</a:t>
            </a:r>
            <a:r>
              <a:rPr lang="en-US">
                <a:latin typeface="Times New Roman"/>
                <a:ea typeface="Times New Roman"/>
                <a:cs typeface="Times New Roman"/>
                <a:sym typeface="Times New Roman"/>
              </a:rPr>
              <a:t> 1 (contd.)</a:t>
            </a:r>
            <a:endParaRPr>
              <a:latin typeface="Times New Roman"/>
              <a:ea typeface="Times New Roman"/>
              <a:cs typeface="Times New Roman"/>
              <a:sym typeface="Times New Roman"/>
            </a:endParaRPr>
          </a:p>
        </p:txBody>
      </p:sp>
      <p:pic>
        <p:nvPicPr>
          <p:cNvPr id="766" name="Google Shape;766;p73"/>
          <p:cNvPicPr preferRelativeResize="0"/>
          <p:nvPr/>
        </p:nvPicPr>
        <p:blipFill>
          <a:blip r:embed="rId3">
            <a:alphaModFix/>
          </a:blip>
          <a:stretch>
            <a:fillRect/>
          </a:stretch>
        </p:blipFill>
        <p:spPr>
          <a:xfrm>
            <a:off x="7960175" y="938525"/>
            <a:ext cx="4066627" cy="5422180"/>
          </a:xfrm>
          <a:prstGeom prst="rect">
            <a:avLst/>
          </a:prstGeom>
          <a:noFill/>
          <a:ln>
            <a:noFill/>
          </a:ln>
        </p:spPr>
      </p:pic>
      <p:sp>
        <p:nvSpPr>
          <p:cNvPr id="767" name="Google Shape;767;p73"/>
          <p:cNvSpPr txBox="1"/>
          <p:nvPr/>
        </p:nvSpPr>
        <p:spPr>
          <a:xfrm>
            <a:off x="513175" y="1586200"/>
            <a:ext cx="7060200" cy="4696500"/>
          </a:xfrm>
          <a:prstGeom prst="rect">
            <a:avLst/>
          </a:prstGeom>
          <a:noFill/>
          <a:ln>
            <a:noFill/>
          </a:ln>
        </p:spPr>
        <p:txBody>
          <a:bodyPr anchorCtr="0" anchor="t" bIns="91425" lIns="91425" spcFirstLastPara="1" rIns="91425" wrap="square" tIns="91425">
            <a:noAutofit/>
          </a:bodyPr>
          <a:lstStyle/>
          <a:p>
            <a:pPr indent="-381000" lvl="0" marL="457200" rtl="0">
              <a:spcBef>
                <a:spcPts val="0"/>
              </a:spcBef>
              <a:spcAft>
                <a:spcPts val="0"/>
              </a:spcAft>
              <a:buSzPts val="2400"/>
              <a:buFont typeface="Times New Roman"/>
              <a:buChar char="●"/>
            </a:pPr>
            <a:r>
              <a:rPr lang="en-US" sz="2400">
                <a:latin typeface="Times New Roman"/>
                <a:ea typeface="Times New Roman"/>
                <a:cs typeface="Times New Roman"/>
                <a:sym typeface="Times New Roman"/>
              </a:rPr>
              <a:t>The menu page acts as a centralised theme for this prototype</a:t>
            </a:r>
            <a:endParaRPr sz="2400">
              <a:latin typeface="Times New Roman"/>
              <a:ea typeface="Times New Roman"/>
              <a:cs typeface="Times New Roman"/>
              <a:sym typeface="Times New Roman"/>
            </a:endParaRPr>
          </a:p>
          <a:p>
            <a:pPr indent="0" lvl="0" marL="0" rtl="0">
              <a:spcBef>
                <a:spcPts val="0"/>
              </a:spcBef>
              <a:spcAft>
                <a:spcPts val="0"/>
              </a:spcAft>
              <a:buNone/>
            </a:pPr>
            <a:r>
              <a:t/>
            </a:r>
            <a:endParaRPr sz="2400">
              <a:latin typeface="Times New Roman"/>
              <a:ea typeface="Times New Roman"/>
              <a:cs typeface="Times New Roman"/>
              <a:sym typeface="Times New Roman"/>
            </a:endParaRPr>
          </a:p>
          <a:p>
            <a:pPr indent="-381000" lvl="0" marL="457200" rtl="0">
              <a:spcBef>
                <a:spcPts val="0"/>
              </a:spcBef>
              <a:spcAft>
                <a:spcPts val="0"/>
              </a:spcAft>
              <a:buSzPts val="2400"/>
              <a:buFont typeface="Times New Roman"/>
              <a:buChar char="●"/>
            </a:pPr>
            <a:r>
              <a:rPr lang="en-US" sz="2400">
                <a:latin typeface="Times New Roman"/>
                <a:ea typeface="Times New Roman"/>
                <a:cs typeface="Times New Roman"/>
                <a:sym typeface="Times New Roman"/>
              </a:rPr>
              <a:t>The page displays a list of user options which are included as clickable buttons</a:t>
            </a:r>
            <a:endParaRPr sz="2400">
              <a:latin typeface="Times New Roman"/>
              <a:ea typeface="Times New Roman"/>
              <a:cs typeface="Times New Roman"/>
              <a:sym typeface="Times New Roman"/>
            </a:endParaRPr>
          </a:p>
          <a:p>
            <a:pPr indent="0" lvl="0" marL="0" rtl="0">
              <a:spcBef>
                <a:spcPts val="0"/>
              </a:spcBef>
              <a:spcAft>
                <a:spcPts val="0"/>
              </a:spcAft>
              <a:buNone/>
            </a:pPr>
            <a:r>
              <a:t/>
            </a:r>
            <a:endParaRPr sz="2400">
              <a:latin typeface="Times New Roman"/>
              <a:ea typeface="Times New Roman"/>
              <a:cs typeface="Times New Roman"/>
              <a:sym typeface="Times New Roman"/>
            </a:endParaRPr>
          </a:p>
          <a:p>
            <a:pPr indent="-381000" lvl="0" marL="457200" rtl="0">
              <a:spcBef>
                <a:spcPts val="0"/>
              </a:spcBef>
              <a:spcAft>
                <a:spcPts val="0"/>
              </a:spcAft>
              <a:buSzPts val="2400"/>
              <a:buFont typeface="Times New Roman"/>
              <a:buChar char="●"/>
            </a:pPr>
            <a:r>
              <a:rPr lang="en-US" sz="2400">
                <a:latin typeface="Times New Roman"/>
                <a:ea typeface="Times New Roman"/>
                <a:cs typeface="Times New Roman"/>
                <a:sym typeface="Times New Roman"/>
              </a:rPr>
              <a:t>The page allows a quick access to live feed and live map</a:t>
            </a:r>
            <a:endParaRPr sz="2400">
              <a:latin typeface="Times New Roman"/>
              <a:ea typeface="Times New Roman"/>
              <a:cs typeface="Times New Roman"/>
              <a:sym typeface="Times New Roman"/>
            </a:endParaRPr>
          </a:p>
          <a:p>
            <a:pPr indent="0" lvl="0" marL="0" rtl="0">
              <a:spcBef>
                <a:spcPts val="0"/>
              </a:spcBef>
              <a:spcAft>
                <a:spcPts val="0"/>
              </a:spcAft>
              <a:buNone/>
            </a:pPr>
            <a:r>
              <a:t/>
            </a:r>
            <a:endParaRPr sz="2400">
              <a:latin typeface="Times New Roman"/>
              <a:ea typeface="Times New Roman"/>
              <a:cs typeface="Times New Roman"/>
              <a:sym typeface="Times New Roman"/>
            </a:endParaRPr>
          </a:p>
          <a:p>
            <a:pPr indent="-381000" lvl="0" marL="457200">
              <a:spcBef>
                <a:spcPts val="0"/>
              </a:spcBef>
              <a:spcAft>
                <a:spcPts val="0"/>
              </a:spcAft>
              <a:buSzPts val="2400"/>
              <a:buFont typeface="Times New Roman"/>
              <a:buChar char="●"/>
            </a:pPr>
            <a:r>
              <a:rPr lang="en-US" sz="2400">
                <a:latin typeface="Times New Roman"/>
                <a:ea typeface="Times New Roman"/>
                <a:cs typeface="Times New Roman"/>
                <a:sym typeface="Times New Roman"/>
              </a:rPr>
              <a:t>The user can also access the reports page to update the status of the sector </a:t>
            </a:r>
            <a:endParaRPr sz="2400">
              <a:latin typeface="Times New Roman"/>
              <a:ea typeface="Times New Roman"/>
              <a:cs typeface="Times New Roman"/>
              <a:sym typeface="Times New Roman"/>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2" name="Shape 772"/>
        <p:cNvGrpSpPr/>
        <p:nvPr/>
      </p:nvGrpSpPr>
      <p:grpSpPr>
        <a:xfrm>
          <a:off x="0" y="0"/>
          <a:ext cx="0" cy="0"/>
          <a:chOff x="0" y="0"/>
          <a:chExt cx="0" cy="0"/>
        </a:xfrm>
      </p:grpSpPr>
      <p:sp>
        <p:nvSpPr>
          <p:cNvPr id="773" name="Google Shape;773;p74"/>
          <p:cNvSpPr txBox="1"/>
          <p:nvPr>
            <p:ph type="title"/>
          </p:nvPr>
        </p:nvSpPr>
        <p:spPr>
          <a:xfrm>
            <a:off x="838200" y="365125"/>
            <a:ext cx="10515600" cy="13257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US">
                <a:latin typeface="Times New Roman"/>
                <a:ea typeface="Times New Roman"/>
                <a:cs typeface="Times New Roman"/>
                <a:sym typeface="Times New Roman"/>
              </a:rPr>
              <a:t>Paper prototype 1 (contd.)</a:t>
            </a:r>
            <a:endParaRPr>
              <a:latin typeface="Times New Roman"/>
              <a:ea typeface="Times New Roman"/>
              <a:cs typeface="Times New Roman"/>
              <a:sym typeface="Times New Roman"/>
            </a:endParaRPr>
          </a:p>
        </p:txBody>
      </p:sp>
      <p:pic>
        <p:nvPicPr>
          <p:cNvPr id="774" name="Google Shape;774;p74"/>
          <p:cNvPicPr preferRelativeResize="0"/>
          <p:nvPr/>
        </p:nvPicPr>
        <p:blipFill>
          <a:blip r:embed="rId3">
            <a:alphaModFix/>
          </a:blip>
          <a:stretch>
            <a:fillRect/>
          </a:stretch>
        </p:blipFill>
        <p:spPr>
          <a:xfrm>
            <a:off x="8307803" y="1843225"/>
            <a:ext cx="3646778" cy="4862371"/>
          </a:xfrm>
          <a:prstGeom prst="rect">
            <a:avLst/>
          </a:prstGeom>
          <a:noFill/>
          <a:ln>
            <a:noFill/>
          </a:ln>
        </p:spPr>
      </p:pic>
      <p:sp>
        <p:nvSpPr>
          <p:cNvPr id="775" name="Google Shape;775;p74"/>
          <p:cNvSpPr txBox="1"/>
          <p:nvPr/>
        </p:nvSpPr>
        <p:spPr>
          <a:xfrm>
            <a:off x="559825" y="1695050"/>
            <a:ext cx="7293600" cy="4836300"/>
          </a:xfrm>
          <a:prstGeom prst="rect">
            <a:avLst/>
          </a:prstGeom>
          <a:noFill/>
          <a:ln>
            <a:noFill/>
          </a:ln>
        </p:spPr>
        <p:txBody>
          <a:bodyPr anchorCtr="0" anchor="t" bIns="91425" lIns="91425" spcFirstLastPara="1" rIns="91425" wrap="square" tIns="91425">
            <a:noAutofit/>
          </a:bodyPr>
          <a:lstStyle/>
          <a:p>
            <a:pPr indent="-381000" lvl="0" marL="457200" rtl="0">
              <a:spcBef>
                <a:spcPts val="0"/>
              </a:spcBef>
              <a:spcAft>
                <a:spcPts val="0"/>
              </a:spcAft>
              <a:buSzPts val="2400"/>
              <a:buFont typeface="Times New Roman"/>
              <a:buChar char="●"/>
            </a:pPr>
            <a:r>
              <a:rPr lang="en-US" sz="2400">
                <a:latin typeface="Times New Roman"/>
                <a:ea typeface="Times New Roman"/>
                <a:cs typeface="Times New Roman"/>
                <a:sym typeface="Times New Roman"/>
              </a:rPr>
              <a:t>This page has a dual mechanism to access the cameras on the ground</a:t>
            </a:r>
            <a:endParaRPr sz="2400">
              <a:latin typeface="Times New Roman"/>
              <a:ea typeface="Times New Roman"/>
              <a:cs typeface="Times New Roman"/>
              <a:sym typeface="Times New Roman"/>
            </a:endParaRPr>
          </a:p>
          <a:p>
            <a:pPr indent="0" lvl="0" marL="0" rtl="0">
              <a:spcBef>
                <a:spcPts val="0"/>
              </a:spcBef>
              <a:spcAft>
                <a:spcPts val="0"/>
              </a:spcAft>
              <a:buNone/>
            </a:pPr>
            <a:r>
              <a:t/>
            </a:r>
            <a:endParaRPr sz="2400">
              <a:latin typeface="Times New Roman"/>
              <a:ea typeface="Times New Roman"/>
              <a:cs typeface="Times New Roman"/>
              <a:sym typeface="Times New Roman"/>
            </a:endParaRPr>
          </a:p>
          <a:p>
            <a:pPr indent="-381000" lvl="0" marL="457200" rtl="0">
              <a:spcBef>
                <a:spcPts val="0"/>
              </a:spcBef>
              <a:spcAft>
                <a:spcPts val="0"/>
              </a:spcAft>
              <a:buSzPts val="2400"/>
              <a:buFont typeface="Times New Roman"/>
              <a:buChar char="●"/>
            </a:pPr>
            <a:r>
              <a:rPr lang="en-US" sz="2400">
                <a:latin typeface="Times New Roman"/>
                <a:ea typeface="Times New Roman"/>
                <a:cs typeface="Times New Roman"/>
                <a:sym typeface="Times New Roman"/>
              </a:rPr>
              <a:t>The live camera view displays all the cam views in box format. The user can track the events on the runway in the live mode.</a:t>
            </a:r>
            <a:endParaRPr sz="2400">
              <a:latin typeface="Times New Roman"/>
              <a:ea typeface="Times New Roman"/>
              <a:cs typeface="Times New Roman"/>
              <a:sym typeface="Times New Roman"/>
            </a:endParaRPr>
          </a:p>
          <a:p>
            <a:pPr indent="0" lvl="0" marL="0" rtl="0">
              <a:spcBef>
                <a:spcPts val="0"/>
              </a:spcBef>
              <a:spcAft>
                <a:spcPts val="0"/>
              </a:spcAft>
              <a:buNone/>
            </a:pPr>
            <a:r>
              <a:t/>
            </a:r>
            <a:endParaRPr sz="2400">
              <a:latin typeface="Times New Roman"/>
              <a:ea typeface="Times New Roman"/>
              <a:cs typeface="Times New Roman"/>
              <a:sym typeface="Times New Roman"/>
            </a:endParaRPr>
          </a:p>
          <a:p>
            <a:pPr indent="-381000" lvl="0" marL="457200" rtl="0">
              <a:spcBef>
                <a:spcPts val="0"/>
              </a:spcBef>
              <a:spcAft>
                <a:spcPts val="0"/>
              </a:spcAft>
              <a:buSzPts val="2400"/>
              <a:buFont typeface="Times New Roman"/>
              <a:buChar char="●"/>
            </a:pPr>
            <a:r>
              <a:rPr lang="en-US" sz="2400">
                <a:latin typeface="Times New Roman"/>
                <a:ea typeface="Times New Roman"/>
                <a:cs typeface="Times New Roman"/>
                <a:sym typeface="Times New Roman"/>
              </a:rPr>
              <a:t>The thermal camera modifies the live view with heat sensors. Objects are highlighted in contrasting colors which helps in quick identification</a:t>
            </a:r>
            <a:endParaRPr sz="2400">
              <a:latin typeface="Times New Roman"/>
              <a:ea typeface="Times New Roman"/>
              <a:cs typeface="Times New Roman"/>
              <a:sym typeface="Times New Roman"/>
            </a:endParaRPr>
          </a:p>
          <a:p>
            <a:pPr indent="0" lvl="0" marL="0" rtl="0">
              <a:spcBef>
                <a:spcPts val="0"/>
              </a:spcBef>
              <a:spcAft>
                <a:spcPts val="0"/>
              </a:spcAft>
              <a:buNone/>
            </a:pPr>
            <a:r>
              <a:t/>
            </a:r>
            <a:endParaRPr sz="2400">
              <a:latin typeface="Times New Roman"/>
              <a:ea typeface="Times New Roman"/>
              <a:cs typeface="Times New Roman"/>
              <a:sym typeface="Times New Roman"/>
            </a:endParaRPr>
          </a:p>
          <a:p>
            <a:pPr indent="-381000" lvl="0" marL="457200">
              <a:spcBef>
                <a:spcPts val="0"/>
              </a:spcBef>
              <a:spcAft>
                <a:spcPts val="0"/>
              </a:spcAft>
              <a:buSzPts val="2400"/>
              <a:buFont typeface="Times New Roman"/>
              <a:buChar char="●"/>
            </a:pPr>
            <a:r>
              <a:rPr lang="en-US" sz="2400">
                <a:latin typeface="Times New Roman"/>
                <a:ea typeface="Times New Roman"/>
                <a:cs typeface="Times New Roman"/>
                <a:sym typeface="Times New Roman"/>
              </a:rPr>
              <a:t>The user can quickly see the thermal view and match the live feed on the same page  </a:t>
            </a:r>
            <a:endParaRPr sz="2400">
              <a:latin typeface="Times New Roman"/>
              <a:ea typeface="Times New Roman"/>
              <a:cs typeface="Times New Roman"/>
              <a:sym typeface="Times New Roman"/>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0" name="Shape 780"/>
        <p:cNvGrpSpPr/>
        <p:nvPr/>
      </p:nvGrpSpPr>
      <p:grpSpPr>
        <a:xfrm>
          <a:off x="0" y="0"/>
          <a:ext cx="0" cy="0"/>
          <a:chOff x="0" y="0"/>
          <a:chExt cx="0" cy="0"/>
        </a:xfrm>
      </p:grpSpPr>
      <p:sp>
        <p:nvSpPr>
          <p:cNvPr id="781" name="Google Shape;781;p75"/>
          <p:cNvSpPr txBox="1"/>
          <p:nvPr>
            <p:ph type="title"/>
          </p:nvPr>
        </p:nvSpPr>
        <p:spPr>
          <a:xfrm>
            <a:off x="838200" y="365125"/>
            <a:ext cx="10515600" cy="13257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US">
                <a:latin typeface="Times New Roman"/>
                <a:ea typeface="Times New Roman"/>
                <a:cs typeface="Times New Roman"/>
                <a:sym typeface="Times New Roman"/>
              </a:rPr>
              <a:t>Paper prototype 1 (contd.)</a:t>
            </a:r>
            <a:endParaRPr>
              <a:latin typeface="Times New Roman"/>
              <a:ea typeface="Times New Roman"/>
              <a:cs typeface="Times New Roman"/>
              <a:sym typeface="Times New Roman"/>
            </a:endParaRPr>
          </a:p>
        </p:txBody>
      </p:sp>
      <p:pic>
        <p:nvPicPr>
          <p:cNvPr id="782" name="Google Shape;782;p75"/>
          <p:cNvPicPr preferRelativeResize="0"/>
          <p:nvPr/>
        </p:nvPicPr>
        <p:blipFill>
          <a:blip r:embed="rId3">
            <a:alphaModFix/>
          </a:blip>
          <a:stretch>
            <a:fillRect/>
          </a:stretch>
        </p:blipFill>
        <p:spPr>
          <a:xfrm>
            <a:off x="8305025" y="1510825"/>
            <a:ext cx="3646778" cy="4862371"/>
          </a:xfrm>
          <a:prstGeom prst="rect">
            <a:avLst/>
          </a:prstGeom>
          <a:noFill/>
          <a:ln>
            <a:noFill/>
          </a:ln>
        </p:spPr>
      </p:pic>
      <p:sp>
        <p:nvSpPr>
          <p:cNvPr id="783" name="Google Shape;783;p75"/>
          <p:cNvSpPr txBox="1"/>
          <p:nvPr/>
        </p:nvSpPr>
        <p:spPr>
          <a:xfrm>
            <a:off x="435425" y="1690825"/>
            <a:ext cx="7355700" cy="5100600"/>
          </a:xfrm>
          <a:prstGeom prst="rect">
            <a:avLst/>
          </a:prstGeom>
          <a:noFill/>
          <a:ln>
            <a:noFill/>
          </a:ln>
        </p:spPr>
        <p:txBody>
          <a:bodyPr anchorCtr="0" anchor="t" bIns="91425" lIns="91425" spcFirstLastPara="1" rIns="91425" wrap="square" tIns="91425">
            <a:noAutofit/>
          </a:bodyPr>
          <a:lstStyle/>
          <a:p>
            <a:pPr indent="-381000" lvl="0" marL="457200" rtl="0">
              <a:spcBef>
                <a:spcPts val="0"/>
              </a:spcBef>
              <a:spcAft>
                <a:spcPts val="0"/>
              </a:spcAft>
              <a:buSzPts val="2400"/>
              <a:buFont typeface="Times New Roman"/>
              <a:buChar char="●"/>
            </a:pPr>
            <a:r>
              <a:rPr lang="en-US" sz="2400">
                <a:latin typeface="Times New Roman"/>
                <a:ea typeface="Times New Roman"/>
                <a:cs typeface="Times New Roman"/>
                <a:sym typeface="Times New Roman"/>
              </a:rPr>
              <a:t>The reports page incorporates a graphical element in the page design.</a:t>
            </a:r>
            <a:endParaRPr sz="2400">
              <a:latin typeface="Times New Roman"/>
              <a:ea typeface="Times New Roman"/>
              <a:cs typeface="Times New Roman"/>
              <a:sym typeface="Times New Roman"/>
            </a:endParaRPr>
          </a:p>
          <a:p>
            <a:pPr indent="0" lvl="0" marL="0" rtl="0">
              <a:spcBef>
                <a:spcPts val="0"/>
              </a:spcBef>
              <a:spcAft>
                <a:spcPts val="0"/>
              </a:spcAft>
              <a:buNone/>
            </a:pPr>
            <a:r>
              <a:t/>
            </a:r>
            <a:endParaRPr sz="2400">
              <a:latin typeface="Times New Roman"/>
              <a:ea typeface="Times New Roman"/>
              <a:cs typeface="Times New Roman"/>
              <a:sym typeface="Times New Roman"/>
            </a:endParaRPr>
          </a:p>
          <a:p>
            <a:pPr indent="-381000" lvl="0" marL="457200" rtl="0">
              <a:spcBef>
                <a:spcPts val="0"/>
              </a:spcBef>
              <a:spcAft>
                <a:spcPts val="0"/>
              </a:spcAft>
              <a:buSzPts val="2400"/>
              <a:buFont typeface="Times New Roman"/>
              <a:buChar char="●"/>
            </a:pPr>
            <a:r>
              <a:rPr lang="en-US" sz="2400">
                <a:latin typeface="Times New Roman"/>
                <a:ea typeface="Times New Roman"/>
                <a:cs typeface="Times New Roman"/>
                <a:sym typeface="Times New Roman"/>
              </a:rPr>
              <a:t>The user can check the plane status on a graph and detailed description highlighted to its left in a textual format</a:t>
            </a:r>
            <a:endParaRPr sz="2400">
              <a:latin typeface="Times New Roman"/>
              <a:ea typeface="Times New Roman"/>
              <a:cs typeface="Times New Roman"/>
              <a:sym typeface="Times New Roman"/>
            </a:endParaRPr>
          </a:p>
          <a:p>
            <a:pPr indent="0" lvl="0" marL="0" rtl="0">
              <a:spcBef>
                <a:spcPts val="0"/>
              </a:spcBef>
              <a:spcAft>
                <a:spcPts val="0"/>
              </a:spcAft>
              <a:buNone/>
            </a:pPr>
            <a:r>
              <a:t/>
            </a:r>
            <a:endParaRPr sz="2400">
              <a:latin typeface="Times New Roman"/>
              <a:ea typeface="Times New Roman"/>
              <a:cs typeface="Times New Roman"/>
              <a:sym typeface="Times New Roman"/>
            </a:endParaRPr>
          </a:p>
          <a:p>
            <a:pPr indent="-381000" lvl="0" marL="457200" rtl="0">
              <a:spcBef>
                <a:spcPts val="0"/>
              </a:spcBef>
              <a:spcAft>
                <a:spcPts val="0"/>
              </a:spcAft>
              <a:buSzPts val="2400"/>
              <a:buFont typeface="Times New Roman"/>
              <a:buChar char="●"/>
            </a:pPr>
            <a:r>
              <a:rPr lang="en-US" sz="2400">
                <a:latin typeface="Times New Roman"/>
                <a:ea typeface="Times New Roman"/>
                <a:cs typeface="Times New Roman"/>
                <a:sym typeface="Times New Roman"/>
              </a:rPr>
              <a:t>The user can see the windspeed and contrast it with the crosswind on the graph</a:t>
            </a:r>
            <a:endParaRPr sz="2400">
              <a:latin typeface="Times New Roman"/>
              <a:ea typeface="Times New Roman"/>
              <a:cs typeface="Times New Roman"/>
              <a:sym typeface="Times New Roman"/>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8" name="Shape 788"/>
        <p:cNvGrpSpPr/>
        <p:nvPr/>
      </p:nvGrpSpPr>
      <p:grpSpPr>
        <a:xfrm>
          <a:off x="0" y="0"/>
          <a:ext cx="0" cy="0"/>
          <a:chOff x="0" y="0"/>
          <a:chExt cx="0" cy="0"/>
        </a:xfrm>
      </p:grpSpPr>
      <p:sp>
        <p:nvSpPr>
          <p:cNvPr id="789" name="Google Shape;789;p76"/>
          <p:cNvSpPr txBox="1"/>
          <p:nvPr>
            <p:ph type="title"/>
          </p:nvPr>
        </p:nvSpPr>
        <p:spPr>
          <a:xfrm>
            <a:off x="838200" y="365125"/>
            <a:ext cx="10515600" cy="13257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US">
                <a:latin typeface="Times New Roman"/>
                <a:ea typeface="Times New Roman"/>
                <a:cs typeface="Times New Roman"/>
                <a:sym typeface="Times New Roman"/>
              </a:rPr>
              <a:t>Paper Prototype 1 (contd.)</a:t>
            </a:r>
            <a:endParaRPr>
              <a:latin typeface="Times New Roman"/>
              <a:ea typeface="Times New Roman"/>
              <a:cs typeface="Times New Roman"/>
              <a:sym typeface="Times New Roman"/>
            </a:endParaRPr>
          </a:p>
        </p:txBody>
      </p:sp>
      <p:pic>
        <p:nvPicPr>
          <p:cNvPr id="790" name="Google Shape;790;p76"/>
          <p:cNvPicPr preferRelativeResize="0"/>
          <p:nvPr/>
        </p:nvPicPr>
        <p:blipFill>
          <a:blip r:embed="rId3">
            <a:alphaModFix/>
          </a:blip>
          <a:stretch>
            <a:fillRect/>
          </a:stretch>
        </p:blipFill>
        <p:spPr>
          <a:xfrm>
            <a:off x="8545225" y="1690825"/>
            <a:ext cx="3646778" cy="4862371"/>
          </a:xfrm>
          <a:prstGeom prst="rect">
            <a:avLst/>
          </a:prstGeom>
          <a:noFill/>
          <a:ln>
            <a:noFill/>
          </a:ln>
        </p:spPr>
      </p:pic>
      <p:sp>
        <p:nvSpPr>
          <p:cNvPr id="791" name="Google Shape;791;p76"/>
          <p:cNvSpPr txBox="1"/>
          <p:nvPr/>
        </p:nvSpPr>
        <p:spPr>
          <a:xfrm>
            <a:off x="606500" y="1757275"/>
            <a:ext cx="7604400" cy="4795800"/>
          </a:xfrm>
          <a:prstGeom prst="rect">
            <a:avLst/>
          </a:prstGeom>
          <a:noFill/>
          <a:ln>
            <a:noFill/>
          </a:ln>
        </p:spPr>
        <p:txBody>
          <a:bodyPr anchorCtr="0" anchor="t" bIns="91425" lIns="91425" spcFirstLastPara="1" rIns="91425" wrap="square" tIns="91425">
            <a:noAutofit/>
          </a:bodyPr>
          <a:lstStyle/>
          <a:p>
            <a:pPr indent="-381000" lvl="0" marL="457200" rtl="0">
              <a:spcBef>
                <a:spcPts val="0"/>
              </a:spcBef>
              <a:spcAft>
                <a:spcPts val="0"/>
              </a:spcAft>
              <a:buSzPts val="2400"/>
              <a:buFont typeface="Times New Roman"/>
              <a:buChar char="●"/>
            </a:pPr>
            <a:r>
              <a:rPr lang="en-US" sz="2400">
                <a:latin typeface="Times New Roman"/>
                <a:ea typeface="Times New Roman"/>
                <a:cs typeface="Times New Roman"/>
                <a:sym typeface="Times New Roman"/>
              </a:rPr>
              <a:t>This page incorporates a map element to the design</a:t>
            </a:r>
            <a:endParaRPr sz="2400">
              <a:latin typeface="Times New Roman"/>
              <a:ea typeface="Times New Roman"/>
              <a:cs typeface="Times New Roman"/>
              <a:sym typeface="Times New Roman"/>
            </a:endParaRPr>
          </a:p>
          <a:p>
            <a:pPr indent="0" lvl="0" marL="0" rtl="0">
              <a:spcBef>
                <a:spcPts val="0"/>
              </a:spcBef>
              <a:spcAft>
                <a:spcPts val="0"/>
              </a:spcAft>
              <a:buNone/>
            </a:pPr>
            <a:r>
              <a:t/>
            </a:r>
            <a:endParaRPr sz="2400">
              <a:latin typeface="Times New Roman"/>
              <a:ea typeface="Times New Roman"/>
              <a:cs typeface="Times New Roman"/>
              <a:sym typeface="Times New Roman"/>
            </a:endParaRPr>
          </a:p>
          <a:p>
            <a:pPr indent="-381000" lvl="0" marL="457200" rtl="0">
              <a:spcBef>
                <a:spcPts val="0"/>
              </a:spcBef>
              <a:spcAft>
                <a:spcPts val="0"/>
              </a:spcAft>
              <a:buSzPts val="2400"/>
              <a:buFont typeface="Times New Roman"/>
              <a:buChar char="●"/>
            </a:pPr>
            <a:r>
              <a:rPr lang="en-US" sz="2400">
                <a:latin typeface="Times New Roman"/>
                <a:ea typeface="Times New Roman"/>
                <a:cs typeface="Times New Roman"/>
                <a:sym typeface="Times New Roman"/>
              </a:rPr>
              <a:t>The map of the runway is displayed in a box format with identifiable obstacles</a:t>
            </a:r>
            <a:endParaRPr sz="2400">
              <a:latin typeface="Times New Roman"/>
              <a:ea typeface="Times New Roman"/>
              <a:cs typeface="Times New Roman"/>
              <a:sym typeface="Times New Roman"/>
            </a:endParaRPr>
          </a:p>
          <a:p>
            <a:pPr indent="0" lvl="0" marL="0" rtl="0">
              <a:spcBef>
                <a:spcPts val="0"/>
              </a:spcBef>
              <a:spcAft>
                <a:spcPts val="0"/>
              </a:spcAft>
              <a:buNone/>
            </a:pPr>
            <a:r>
              <a:t/>
            </a:r>
            <a:endParaRPr sz="2400">
              <a:latin typeface="Times New Roman"/>
              <a:ea typeface="Times New Roman"/>
              <a:cs typeface="Times New Roman"/>
              <a:sym typeface="Times New Roman"/>
            </a:endParaRPr>
          </a:p>
          <a:p>
            <a:pPr indent="-381000" lvl="0" marL="457200" rtl="0">
              <a:spcBef>
                <a:spcPts val="0"/>
              </a:spcBef>
              <a:spcAft>
                <a:spcPts val="0"/>
              </a:spcAft>
              <a:buSzPts val="2400"/>
              <a:buFont typeface="Times New Roman"/>
              <a:buChar char="●"/>
            </a:pPr>
            <a:r>
              <a:rPr lang="en-US" sz="2400">
                <a:latin typeface="Times New Roman"/>
                <a:ea typeface="Times New Roman"/>
                <a:cs typeface="Times New Roman"/>
                <a:sym typeface="Times New Roman"/>
              </a:rPr>
              <a:t>The stats are displayed at the bottom of the map with the runway status</a:t>
            </a:r>
            <a:endParaRPr sz="2400">
              <a:latin typeface="Times New Roman"/>
              <a:ea typeface="Times New Roman"/>
              <a:cs typeface="Times New Roman"/>
              <a:sym typeface="Times New Roman"/>
            </a:endParaRPr>
          </a:p>
          <a:p>
            <a:pPr indent="0" lvl="0" marL="0" rtl="0">
              <a:spcBef>
                <a:spcPts val="0"/>
              </a:spcBef>
              <a:spcAft>
                <a:spcPts val="0"/>
              </a:spcAft>
              <a:buNone/>
            </a:pPr>
            <a:r>
              <a:t/>
            </a:r>
            <a:endParaRPr sz="2400">
              <a:latin typeface="Times New Roman"/>
              <a:ea typeface="Times New Roman"/>
              <a:cs typeface="Times New Roman"/>
              <a:sym typeface="Times New Roman"/>
            </a:endParaRPr>
          </a:p>
          <a:p>
            <a:pPr indent="-381000" lvl="0" marL="457200" rtl="0">
              <a:spcBef>
                <a:spcPts val="0"/>
              </a:spcBef>
              <a:spcAft>
                <a:spcPts val="0"/>
              </a:spcAft>
              <a:buSzPts val="2400"/>
              <a:buFont typeface="Times New Roman"/>
              <a:buChar char="●"/>
            </a:pPr>
            <a:r>
              <a:rPr lang="en-US" sz="2400">
                <a:latin typeface="Times New Roman"/>
                <a:ea typeface="Times New Roman"/>
                <a:cs typeface="Times New Roman"/>
                <a:sym typeface="Times New Roman"/>
              </a:rPr>
              <a:t>The status can be updated to resolved and unresolved using check boxes </a:t>
            </a:r>
            <a:endParaRPr sz="2400">
              <a:latin typeface="Times New Roman"/>
              <a:ea typeface="Times New Roman"/>
              <a:cs typeface="Times New Roman"/>
              <a:sym typeface="Times New Roman"/>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6" name="Shape 796"/>
        <p:cNvGrpSpPr/>
        <p:nvPr/>
      </p:nvGrpSpPr>
      <p:grpSpPr>
        <a:xfrm>
          <a:off x="0" y="0"/>
          <a:ext cx="0" cy="0"/>
          <a:chOff x="0" y="0"/>
          <a:chExt cx="0" cy="0"/>
        </a:xfrm>
      </p:grpSpPr>
      <p:sp>
        <p:nvSpPr>
          <p:cNvPr id="797" name="Google Shape;797;p77"/>
          <p:cNvSpPr txBox="1"/>
          <p:nvPr>
            <p:ph type="title"/>
          </p:nvPr>
        </p:nvSpPr>
        <p:spPr>
          <a:xfrm>
            <a:off x="838200" y="365125"/>
            <a:ext cx="10515600" cy="13257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US">
                <a:latin typeface="Times New Roman"/>
                <a:ea typeface="Times New Roman"/>
                <a:cs typeface="Times New Roman"/>
                <a:sym typeface="Times New Roman"/>
              </a:rPr>
              <a:t>Storyboard 1</a:t>
            </a:r>
            <a:endParaRPr>
              <a:latin typeface="Times New Roman"/>
              <a:ea typeface="Times New Roman"/>
              <a:cs typeface="Times New Roman"/>
              <a:sym typeface="Times New Roman"/>
            </a:endParaRPr>
          </a:p>
        </p:txBody>
      </p:sp>
      <p:pic>
        <p:nvPicPr>
          <p:cNvPr id="798" name="Google Shape;798;p77"/>
          <p:cNvPicPr preferRelativeResize="0"/>
          <p:nvPr/>
        </p:nvPicPr>
        <p:blipFill>
          <a:blip r:embed="rId3">
            <a:alphaModFix/>
          </a:blip>
          <a:stretch>
            <a:fillRect/>
          </a:stretch>
        </p:blipFill>
        <p:spPr>
          <a:xfrm>
            <a:off x="280150" y="2312675"/>
            <a:ext cx="11631701" cy="3446425"/>
          </a:xfrm>
          <a:prstGeom prst="rect">
            <a:avLst/>
          </a:prstGeom>
          <a:noFill/>
          <a:ln>
            <a:noFill/>
          </a:ln>
        </p:spPr>
      </p:pic>
      <p:pic>
        <p:nvPicPr>
          <p:cNvPr id="799" name="Google Shape;799;p77"/>
          <p:cNvPicPr preferRelativeResize="0"/>
          <p:nvPr/>
        </p:nvPicPr>
        <p:blipFill>
          <a:blip r:embed="rId4">
            <a:alphaModFix/>
          </a:blip>
          <a:stretch>
            <a:fillRect/>
          </a:stretch>
        </p:blipFill>
        <p:spPr>
          <a:xfrm rot="2986217">
            <a:off x="9218824" y="3838150"/>
            <a:ext cx="4330525" cy="4330525"/>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4" name="Shape 804"/>
        <p:cNvGrpSpPr/>
        <p:nvPr/>
      </p:nvGrpSpPr>
      <p:grpSpPr>
        <a:xfrm>
          <a:off x="0" y="0"/>
          <a:ext cx="0" cy="0"/>
          <a:chOff x="0" y="0"/>
          <a:chExt cx="0" cy="0"/>
        </a:xfrm>
      </p:grpSpPr>
      <p:sp>
        <p:nvSpPr>
          <p:cNvPr id="805" name="Google Shape;805;p78"/>
          <p:cNvSpPr txBox="1"/>
          <p:nvPr>
            <p:ph type="title"/>
          </p:nvPr>
        </p:nvSpPr>
        <p:spPr>
          <a:xfrm>
            <a:off x="838200" y="365125"/>
            <a:ext cx="10515600" cy="13257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US">
                <a:latin typeface="Times New Roman"/>
                <a:ea typeface="Times New Roman"/>
                <a:cs typeface="Times New Roman"/>
                <a:sym typeface="Times New Roman"/>
              </a:rPr>
              <a:t>Storyboard 1 (contd.)</a:t>
            </a:r>
            <a:endParaRPr>
              <a:latin typeface="Times New Roman"/>
              <a:ea typeface="Times New Roman"/>
              <a:cs typeface="Times New Roman"/>
              <a:sym typeface="Times New Roman"/>
            </a:endParaRPr>
          </a:p>
        </p:txBody>
      </p:sp>
      <p:pic>
        <p:nvPicPr>
          <p:cNvPr id="806" name="Google Shape;806;p78"/>
          <p:cNvPicPr preferRelativeResize="0"/>
          <p:nvPr/>
        </p:nvPicPr>
        <p:blipFill>
          <a:blip r:embed="rId3">
            <a:alphaModFix/>
          </a:blip>
          <a:stretch>
            <a:fillRect/>
          </a:stretch>
        </p:blipFill>
        <p:spPr>
          <a:xfrm>
            <a:off x="152400" y="2269350"/>
            <a:ext cx="11887199" cy="3547054"/>
          </a:xfrm>
          <a:prstGeom prst="rect">
            <a:avLst/>
          </a:prstGeom>
          <a:noFill/>
          <a:ln>
            <a:noFill/>
          </a:ln>
        </p:spPr>
      </p:pic>
      <p:pic>
        <p:nvPicPr>
          <p:cNvPr id="807" name="Google Shape;807;p78"/>
          <p:cNvPicPr preferRelativeResize="0"/>
          <p:nvPr/>
        </p:nvPicPr>
        <p:blipFill>
          <a:blip r:embed="rId4">
            <a:alphaModFix/>
          </a:blip>
          <a:stretch>
            <a:fillRect/>
          </a:stretch>
        </p:blipFill>
        <p:spPr>
          <a:xfrm rot="2986217">
            <a:off x="9218824" y="3838150"/>
            <a:ext cx="4330525" cy="4330525"/>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1" name="Shape 811"/>
        <p:cNvGrpSpPr/>
        <p:nvPr/>
      </p:nvGrpSpPr>
      <p:grpSpPr>
        <a:xfrm>
          <a:off x="0" y="0"/>
          <a:ext cx="0" cy="0"/>
          <a:chOff x="0" y="0"/>
          <a:chExt cx="0" cy="0"/>
        </a:xfrm>
      </p:grpSpPr>
      <p:sp>
        <p:nvSpPr>
          <p:cNvPr id="812" name="Google Shape;812;p7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i="0" lang="en-US" sz="4400" u="none" cap="none" strike="noStrike">
                <a:solidFill>
                  <a:schemeClr val="dk1"/>
                </a:solidFill>
                <a:latin typeface="Times New Roman"/>
                <a:ea typeface="Times New Roman"/>
                <a:cs typeface="Times New Roman"/>
                <a:sym typeface="Times New Roman"/>
              </a:rPr>
              <a:t>Paper prototype</a:t>
            </a:r>
            <a:r>
              <a:rPr lang="en-US">
                <a:latin typeface="Times New Roman"/>
                <a:ea typeface="Times New Roman"/>
                <a:cs typeface="Times New Roman"/>
                <a:sym typeface="Times New Roman"/>
              </a:rPr>
              <a:t> 2</a:t>
            </a:r>
            <a:endParaRPr i="0" sz="4400" u="none" cap="none" strike="noStrike">
              <a:solidFill>
                <a:schemeClr val="dk1"/>
              </a:solidFill>
              <a:latin typeface="Times New Roman"/>
              <a:ea typeface="Times New Roman"/>
              <a:cs typeface="Times New Roman"/>
              <a:sym typeface="Times New Roman"/>
            </a:endParaRPr>
          </a:p>
        </p:txBody>
      </p:sp>
      <p:sp>
        <p:nvSpPr>
          <p:cNvPr id="813" name="Google Shape;813;p79"/>
          <p:cNvSpPr txBox="1"/>
          <p:nvPr>
            <p:ph idx="1" type="body"/>
          </p:nvPr>
        </p:nvSpPr>
        <p:spPr>
          <a:xfrm>
            <a:off x="838200" y="1584725"/>
            <a:ext cx="7328700" cy="4939800"/>
          </a:xfrm>
          <a:prstGeom prst="rect">
            <a:avLst/>
          </a:prstGeom>
          <a:noFill/>
          <a:ln>
            <a:noFill/>
          </a:ln>
        </p:spPr>
        <p:txBody>
          <a:bodyPr anchorCtr="0" anchor="t" bIns="45700" lIns="91425" spcFirstLastPara="1" rIns="91425" wrap="square" tIns="45700">
            <a:noAutofit/>
          </a:bodyPr>
          <a:lstStyle/>
          <a:p>
            <a:pPr indent="-381000" lvl="0" marL="457200" marR="0" rtl="0" algn="l">
              <a:lnSpc>
                <a:spcPct val="100000"/>
              </a:lnSpc>
              <a:spcBef>
                <a:spcPts val="1000"/>
              </a:spcBef>
              <a:spcAft>
                <a:spcPts val="0"/>
              </a:spcAft>
              <a:buClr>
                <a:srgbClr val="000000"/>
              </a:buClr>
              <a:buSzPts val="2400"/>
              <a:buFont typeface="Times New Roman"/>
              <a:buChar char="●"/>
            </a:pPr>
            <a:r>
              <a:rPr lang="en-US" sz="2400">
                <a:solidFill>
                  <a:srgbClr val="000000"/>
                </a:solidFill>
                <a:latin typeface="Times New Roman"/>
                <a:ea typeface="Times New Roman"/>
                <a:cs typeface="Times New Roman"/>
                <a:sym typeface="Times New Roman"/>
              </a:rPr>
              <a:t>The new login page is modified with extra  elements in the page design</a:t>
            </a:r>
            <a:endParaRPr sz="2400">
              <a:solidFill>
                <a:srgbClr val="000000"/>
              </a:solidFill>
              <a:latin typeface="Times New Roman"/>
              <a:ea typeface="Times New Roman"/>
              <a:cs typeface="Times New Roman"/>
              <a:sym typeface="Times New Roman"/>
            </a:endParaRPr>
          </a:p>
          <a:p>
            <a:pPr indent="0" lvl="0" marL="0" marR="0" rtl="0" algn="l">
              <a:lnSpc>
                <a:spcPct val="100000"/>
              </a:lnSpc>
              <a:spcBef>
                <a:spcPts val="1000"/>
              </a:spcBef>
              <a:spcAft>
                <a:spcPts val="0"/>
              </a:spcAft>
              <a:buNone/>
            </a:pPr>
            <a:r>
              <a:t/>
            </a:r>
            <a:endParaRPr sz="2400">
              <a:solidFill>
                <a:srgbClr val="000000"/>
              </a:solidFill>
              <a:latin typeface="Times New Roman"/>
              <a:ea typeface="Times New Roman"/>
              <a:cs typeface="Times New Roman"/>
              <a:sym typeface="Times New Roman"/>
            </a:endParaRPr>
          </a:p>
          <a:p>
            <a:pPr indent="-381000" lvl="0" marL="457200" marR="0" rtl="0" algn="l">
              <a:lnSpc>
                <a:spcPct val="100000"/>
              </a:lnSpc>
              <a:spcBef>
                <a:spcPts val="1000"/>
              </a:spcBef>
              <a:spcAft>
                <a:spcPts val="0"/>
              </a:spcAft>
              <a:buClr>
                <a:srgbClr val="000000"/>
              </a:buClr>
              <a:buSzPts val="2400"/>
              <a:buFont typeface="Times New Roman"/>
              <a:buChar char="●"/>
            </a:pPr>
            <a:r>
              <a:rPr lang="en-US" sz="2400">
                <a:solidFill>
                  <a:srgbClr val="000000"/>
                </a:solidFill>
                <a:latin typeface="Times New Roman"/>
                <a:ea typeface="Times New Roman"/>
                <a:cs typeface="Times New Roman"/>
                <a:sym typeface="Times New Roman"/>
              </a:rPr>
              <a:t>The server selection is replaced with the staff clearance option indicating the level of approachability in the app</a:t>
            </a:r>
            <a:endParaRPr sz="2400">
              <a:solidFill>
                <a:srgbClr val="000000"/>
              </a:solidFill>
              <a:latin typeface="Times New Roman"/>
              <a:ea typeface="Times New Roman"/>
              <a:cs typeface="Times New Roman"/>
              <a:sym typeface="Times New Roman"/>
            </a:endParaRPr>
          </a:p>
          <a:p>
            <a:pPr indent="0" lvl="0" marL="0" marR="0" rtl="0" algn="l">
              <a:lnSpc>
                <a:spcPct val="100000"/>
              </a:lnSpc>
              <a:spcBef>
                <a:spcPts val="1000"/>
              </a:spcBef>
              <a:spcAft>
                <a:spcPts val="0"/>
              </a:spcAft>
              <a:buNone/>
            </a:pPr>
            <a:r>
              <a:t/>
            </a:r>
            <a:endParaRPr sz="2400">
              <a:solidFill>
                <a:srgbClr val="000000"/>
              </a:solidFill>
              <a:latin typeface="Times New Roman"/>
              <a:ea typeface="Times New Roman"/>
              <a:cs typeface="Times New Roman"/>
              <a:sym typeface="Times New Roman"/>
            </a:endParaRPr>
          </a:p>
          <a:p>
            <a:pPr indent="-381000" lvl="0" marL="457200" marR="0" rtl="0" algn="l">
              <a:lnSpc>
                <a:spcPct val="100000"/>
              </a:lnSpc>
              <a:spcBef>
                <a:spcPts val="1000"/>
              </a:spcBef>
              <a:spcAft>
                <a:spcPts val="0"/>
              </a:spcAft>
              <a:buClr>
                <a:srgbClr val="000000"/>
              </a:buClr>
              <a:buSzPts val="2400"/>
              <a:buFont typeface="Times New Roman"/>
              <a:buChar char="●"/>
            </a:pPr>
            <a:r>
              <a:rPr lang="en-US" sz="2400">
                <a:solidFill>
                  <a:srgbClr val="000000"/>
                </a:solidFill>
                <a:latin typeface="Times New Roman"/>
                <a:ea typeface="Times New Roman"/>
                <a:cs typeface="Times New Roman"/>
                <a:sym typeface="Times New Roman"/>
              </a:rPr>
              <a:t>A two-factor authentication ensures a more secure network</a:t>
            </a:r>
            <a:endParaRPr sz="2400">
              <a:solidFill>
                <a:srgbClr val="000000"/>
              </a:solidFill>
              <a:latin typeface="Times New Roman"/>
              <a:ea typeface="Times New Roman"/>
              <a:cs typeface="Times New Roman"/>
              <a:sym typeface="Times New Roman"/>
            </a:endParaRPr>
          </a:p>
          <a:p>
            <a:pPr indent="0" lvl="0" marL="0" marR="0" rtl="0" algn="l">
              <a:lnSpc>
                <a:spcPct val="100000"/>
              </a:lnSpc>
              <a:spcBef>
                <a:spcPts val="1000"/>
              </a:spcBef>
              <a:spcAft>
                <a:spcPts val="0"/>
              </a:spcAft>
              <a:buNone/>
            </a:pPr>
            <a:r>
              <a:t/>
            </a:r>
            <a:endParaRPr sz="2400">
              <a:solidFill>
                <a:srgbClr val="000000"/>
              </a:solidFill>
              <a:latin typeface="Times New Roman"/>
              <a:ea typeface="Times New Roman"/>
              <a:cs typeface="Times New Roman"/>
              <a:sym typeface="Times New Roman"/>
            </a:endParaRPr>
          </a:p>
          <a:p>
            <a:pPr indent="-381000" lvl="0" marL="457200" marR="0" rtl="0" algn="l">
              <a:lnSpc>
                <a:spcPct val="100000"/>
              </a:lnSpc>
              <a:spcBef>
                <a:spcPts val="1000"/>
              </a:spcBef>
              <a:spcAft>
                <a:spcPts val="0"/>
              </a:spcAft>
              <a:buClr>
                <a:srgbClr val="000000"/>
              </a:buClr>
              <a:buSzPts val="2400"/>
              <a:buFont typeface="Times New Roman"/>
              <a:buChar char="●"/>
            </a:pPr>
            <a:r>
              <a:rPr lang="en-US" sz="2400">
                <a:solidFill>
                  <a:srgbClr val="000000"/>
                </a:solidFill>
                <a:latin typeface="Times New Roman"/>
                <a:ea typeface="Times New Roman"/>
                <a:cs typeface="Times New Roman"/>
                <a:sym typeface="Times New Roman"/>
              </a:rPr>
              <a:t>The logo is displayed at the bottom of the screen</a:t>
            </a:r>
            <a:endParaRPr sz="2400">
              <a:solidFill>
                <a:srgbClr val="000000"/>
              </a:solidFill>
              <a:latin typeface="Times New Roman"/>
              <a:ea typeface="Times New Roman"/>
              <a:cs typeface="Times New Roman"/>
              <a:sym typeface="Times New Roman"/>
            </a:endParaRPr>
          </a:p>
        </p:txBody>
      </p:sp>
      <p:pic>
        <p:nvPicPr>
          <p:cNvPr id="814" name="Google Shape;814;p79"/>
          <p:cNvPicPr preferRelativeResize="0"/>
          <p:nvPr/>
        </p:nvPicPr>
        <p:blipFill>
          <a:blip r:embed="rId3">
            <a:alphaModFix/>
          </a:blip>
          <a:stretch>
            <a:fillRect/>
          </a:stretch>
        </p:blipFill>
        <p:spPr>
          <a:xfrm rot="-5400000">
            <a:off x="7347375" y="2178972"/>
            <a:ext cx="5562301" cy="3128800"/>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9" name="Shape 819"/>
        <p:cNvGrpSpPr/>
        <p:nvPr/>
      </p:nvGrpSpPr>
      <p:grpSpPr>
        <a:xfrm>
          <a:off x="0" y="0"/>
          <a:ext cx="0" cy="0"/>
          <a:chOff x="0" y="0"/>
          <a:chExt cx="0" cy="0"/>
        </a:xfrm>
      </p:grpSpPr>
      <p:sp>
        <p:nvSpPr>
          <p:cNvPr id="820" name="Google Shape;820;p80"/>
          <p:cNvSpPr txBox="1"/>
          <p:nvPr>
            <p:ph type="title"/>
          </p:nvPr>
        </p:nvSpPr>
        <p:spPr>
          <a:xfrm>
            <a:off x="838200" y="365125"/>
            <a:ext cx="10515600" cy="13257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US">
                <a:latin typeface="Times New Roman"/>
                <a:ea typeface="Times New Roman"/>
                <a:cs typeface="Times New Roman"/>
                <a:sym typeface="Times New Roman"/>
              </a:rPr>
              <a:t>Paper prototype 2 (contd.)</a:t>
            </a:r>
            <a:endParaRPr>
              <a:latin typeface="Times New Roman"/>
              <a:ea typeface="Times New Roman"/>
              <a:cs typeface="Times New Roman"/>
              <a:sym typeface="Times New Roman"/>
            </a:endParaRPr>
          </a:p>
        </p:txBody>
      </p:sp>
      <p:sp>
        <p:nvSpPr>
          <p:cNvPr id="821" name="Google Shape;821;p80"/>
          <p:cNvSpPr txBox="1"/>
          <p:nvPr>
            <p:ph idx="1" type="body"/>
          </p:nvPr>
        </p:nvSpPr>
        <p:spPr>
          <a:xfrm>
            <a:off x="838200" y="1825625"/>
            <a:ext cx="6299700" cy="4351200"/>
          </a:xfrm>
          <a:prstGeom prst="rect">
            <a:avLst/>
          </a:prstGeom>
        </p:spPr>
        <p:txBody>
          <a:bodyPr anchorCtr="0" anchor="t" bIns="91425" lIns="91425" spcFirstLastPara="1" rIns="91425" wrap="square" tIns="91425">
            <a:noAutofit/>
          </a:bodyPr>
          <a:lstStyle/>
          <a:p>
            <a:pPr indent="-381000" lvl="0" marL="457200" rtl="0">
              <a:spcBef>
                <a:spcPts val="1000"/>
              </a:spcBef>
              <a:spcAft>
                <a:spcPts val="0"/>
              </a:spcAft>
              <a:buSzPts val="2400"/>
              <a:buFont typeface="Times New Roman"/>
              <a:buChar char="●"/>
            </a:pPr>
            <a:r>
              <a:rPr lang="en-US" sz="2400">
                <a:latin typeface="Times New Roman"/>
                <a:ea typeface="Times New Roman"/>
                <a:cs typeface="Times New Roman"/>
                <a:sym typeface="Times New Roman"/>
              </a:rPr>
              <a:t>Sector analysis serves as the menu page for this iteration</a:t>
            </a:r>
            <a:endParaRPr sz="2400">
              <a:latin typeface="Times New Roman"/>
              <a:ea typeface="Times New Roman"/>
              <a:cs typeface="Times New Roman"/>
              <a:sym typeface="Times New Roman"/>
            </a:endParaRPr>
          </a:p>
          <a:p>
            <a:pPr indent="0" lvl="0" marL="0" rtl="0">
              <a:spcBef>
                <a:spcPts val="1000"/>
              </a:spcBef>
              <a:spcAft>
                <a:spcPts val="0"/>
              </a:spcAft>
              <a:buNone/>
            </a:pPr>
            <a:r>
              <a:t/>
            </a:r>
            <a:endParaRPr sz="2400">
              <a:latin typeface="Times New Roman"/>
              <a:ea typeface="Times New Roman"/>
              <a:cs typeface="Times New Roman"/>
              <a:sym typeface="Times New Roman"/>
            </a:endParaRPr>
          </a:p>
          <a:p>
            <a:pPr indent="-381000" lvl="0" marL="457200" rtl="0">
              <a:spcBef>
                <a:spcPts val="1000"/>
              </a:spcBef>
              <a:spcAft>
                <a:spcPts val="0"/>
              </a:spcAft>
              <a:buSzPts val="2400"/>
              <a:buFont typeface="Times New Roman"/>
              <a:buChar char="●"/>
            </a:pPr>
            <a:r>
              <a:rPr lang="en-US" sz="2400">
                <a:latin typeface="Times New Roman"/>
                <a:ea typeface="Times New Roman"/>
                <a:cs typeface="Times New Roman"/>
                <a:sym typeface="Times New Roman"/>
              </a:rPr>
              <a:t>The user can select the sector area of interest using clickable buttons</a:t>
            </a:r>
            <a:endParaRPr sz="2400">
              <a:latin typeface="Times New Roman"/>
              <a:ea typeface="Times New Roman"/>
              <a:cs typeface="Times New Roman"/>
              <a:sym typeface="Times New Roman"/>
            </a:endParaRPr>
          </a:p>
          <a:p>
            <a:pPr indent="0" lvl="0" marL="0" rtl="0">
              <a:spcBef>
                <a:spcPts val="1000"/>
              </a:spcBef>
              <a:spcAft>
                <a:spcPts val="0"/>
              </a:spcAft>
              <a:buNone/>
            </a:pPr>
            <a:r>
              <a:t/>
            </a:r>
            <a:endParaRPr sz="2400">
              <a:latin typeface="Times New Roman"/>
              <a:ea typeface="Times New Roman"/>
              <a:cs typeface="Times New Roman"/>
              <a:sym typeface="Times New Roman"/>
            </a:endParaRPr>
          </a:p>
          <a:p>
            <a:pPr indent="-381000" lvl="0" marL="457200">
              <a:spcBef>
                <a:spcPts val="1000"/>
              </a:spcBef>
              <a:spcAft>
                <a:spcPts val="0"/>
              </a:spcAft>
              <a:buSzPts val="2400"/>
              <a:buFont typeface="Times New Roman"/>
              <a:buChar char="●"/>
            </a:pPr>
            <a:r>
              <a:rPr lang="en-US" sz="2400">
                <a:latin typeface="Times New Roman"/>
                <a:ea typeface="Times New Roman"/>
                <a:cs typeface="Times New Roman"/>
                <a:sym typeface="Times New Roman"/>
              </a:rPr>
              <a:t>The layout is purportedly simplistic to allow quick and easy navigation</a:t>
            </a:r>
            <a:endParaRPr sz="2400">
              <a:latin typeface="Times New Roman"/>
              <a:ea typeface="Times New Roman"/>
              <a:cs typeface="Times New Roman"/>
              <a:sym typeface="Times New Roman"/>
            </a:endParaRPr>
          </a:p>
        </p:txBody>
      </p:sp>
      <p:pic>
        <p:nvPicPr>
          <p:cNvPr id="822" name="Google Shape;822;p80"/>
          <p:cNvPicPr preferRelativeResize="0"/>
          <p:nvPr/>
        </p:nvPicPr>
        <p:blipFill>
          <a:blip r:embed="rId3">
            <a:alphaModFix/>
          </a:blip>
          <a:stretch>
            <a:fillRect/>
          </a:stretch>
        </p:blipFill>
        <p:spPr>
          <a:xfrm rot="-5400000">
            <a:off x="7231226" y="2186250"/>
            <a:ext cx="5411773" cy="3044125"/>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7" name="Shape 827"/>
        <p:cNvGrpSpPr/>
        <p:nvPr/>
      </p:nvGrpSpPr>
      <p:grpSpPr>
        <a:xfrm>
          <a:off x="0" y="0"/>
          <a:ext cx="0" cy="0"/>
          <a:chOff x="0" y="0"/>
          <a:chExt cx="0" cy="0"/>
        </a:xfrm>
      </p:grpSpPr>
      <p:sp>
        <p:nvSpPr>
          <p:cNvPr id="828" name="Google Shape;828;p81"/>
          <p:cNvSpPr txBox="1"/>
          <p:nvPr>
            <p:ph type="title"/>
          </p:nvPr>
        </p:nvSpPr>
        <p:spPr>
          <a:xfrm>
            <a:off x="838200" y="365125"/>
            <a:ext cx="10515600" cy="13257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US">
                <a:latin typeface="Times New Roman"/>
                <a:ea typeface="Times New Roman"/>
                <a:cs typeface="Times New Roman"/>
                <a:sym typeface="Times New Roman"/>
              </a:rPr>
              <a:t>Paper prototype 2 (contd.)</a:t>
            </a:r>
            <a:endParaRPr>
              <a:latin typeface="Times New Roman"/>
              <a:ea typeface="Times New Roman"/>
              <a:cs typeface="Times New Roman"/>
              <a:sym typeface="Times New Roman"/>
            </a:endParaRPr>
          </a:p>
        </p:txBody>
      </p:sp>
      <p:sp>
        <p:nvSpPr>
          <p:cNvPr id="829" name="Google Shape;829;p81"/>
          <p:cNvSpPr txBox="1"/>
          <p:nvPr>
            <p:ph idx="1" type="body"/>
          </p:nvPr>
        </p:nvSpPr>
        <p:spPr>
          <a:xfrm>
            <a:off x="838200" y="1825625"/>
            <a:ext cx="7124100" cy="4351200"/>
          </a:xfrm>
          <a:prstGeom prst="rect">
            <a:avLst/>
          </a:prstGeom>
        </p:spPr>
        <p:txBody>
          <a:bodyPr anchorCtr="0" anchor="t" bIns="91425" lIns="91425" spcFirstLastPara="1" rIns="91425" wrap="square" tIns="91425">
            <a:noAutofit/>
          </a:bodyPr>
          <a:lstStyle/>
          <a:p>
            <a:pPr indent="-355600" lvl="0" marL="457200" rtl="0">
              <a:spcBef>
                <a:spcPts val="1000"/>
              </a:spcBef>
              <a:spcAft>
                <a:spcPts val="0"/>
              </a:spcAft>
              <a:buSzPts val="2000"/>
              <a:buFont typeface="Times New Roman"/>
              <a:buChar char="●"/>
            </a:pPr>
            <a:r>
              <a:rPr lang="en-US" sz="2000">
                <a:latin typeface="Times New Roman"/>
                <a:ea typeface="Times New Roman"/>
                <a:cs typeface="Times New Roman"/>
                <a:sym typeface="Times New Roman"/>
              </a:rPr>
              <a:t>This page displays a map of the runway of the chosen sector</a:t>
            </a:r>
            <a:endParaRPr sz="2000">
              <a:latin typeface="Times New Roman"/>
              <a:ea typeface="Times New Roman"/>
              <a:cs typeface="Times New Roman"/>
              <a:sym typeface="Times New Roman"/>
            </a:endParaRPr>
          </a:p>
          <a:p>
            <a:pPr indent="0" lvl="0" marL="0" rtl="0">
              <a:spcBef>
                <a:spcPts val="1000"/>
              </a:spcBef>
              <a:spcAft>
                <a:spcPts val="0"/>
              </a:spcAft>
              <a:buNone/>
            </a:pPr>
            <a:r>
              <a:t/>
            </a:r>
            <a:endParaRPr sz="2000">
              <a:latin typeface="Times New Roman"/>
              <a:ea typeface="Times New Roman"/>
              <a:cs typeface="Times New Roman"/>
              <a:sym typeface="Times New Roman"/>
            </a:endParaRPr>
          </a:p>
          <a:p>
            <a:pPr indent="-355600" lvl="0" marL="457200" rtl="0">
              <a:spcBef>
                <a:spcPts val="1000"/>
              </a:spcBef>
              <a:spcAft>
                <a:spcPts val="0"/>
              </a:spcAft>
              <a:buSzPts val="2000"/>
              <a:buFont typeface="Times New Roman"/>
              <a:buChar char="●"/>
            </a:pPr>
            <a:r>
              <a:rPr lang="en-US" sz="2000">
                <a:latin typeface="Times New Roman"/>
                <a:ea typeface="Times New Roman"/>
                <a:cs typeface="Times New Roman"/>
                <a:sym typeface="Times New Roman"/>
              </a:rPr>
              <a:t>No current obstacles detected is shown as the status on the page</a:t>
            </a:r>
            <a:endParaRPr sz="2000">
              <a:latin typeface="Times New Roman"/>
              <a:ea typeface="Times New Roman"/>
              <a:cs typeface="Times New Roman"/>
              <a:sym typeface="Times New Roman"/>
            </a:endParaRPr>
          </a:p>
          <a:p>
            <a:pPr indent="0" lvl="0" marL="0" rtl="0">
              <a:spcBef>
                <a:spcPts val="1000"/>
              </a:spcBef>
              <a:spcAft>
                <a:spcPts val="0"/>
              </a:spcAft>
              <a:buNone/>
            </a:pPr>
            <a:r>
              <a:t/>
            </a:r>
            <a:endParaRPr sz="2000">
              <a:latin typeface="Times New Roman"/>
              <a:ea typeface="Times New Roman"/>
              <a:cs typeface="Times New Roman"/>
              <a:sym typeface="Times New Roman"/>
            </a:endParaRPr>
          </a:p>
          <a:p>
            <a:pPr indent="-355600" lvl="0" marL="457200" rtl="0">
              <a:spcBef>
                <a:spcPts val="1000"/>
              </a:spcBef>
              <a:spcAft>
                <a:spcPts val="0"/>
              </a:spcAft>
              <a:buSzPts val="2000"/>
              <a:buFont typeface="Times New Roman"/>
              <a:buChar char="●"/>
            </a:pPr>
            <a:r>
              <a:rPr lang="en-US" sz="2000">
                <a:latin typeface="Times New Roman"/>
                <a:ea typeface="Times New Roman"/>
                <a:cs typeface="Times New Roman"/>
                <a:sym typeface="Times New Roman"/>
              </a:rPr>
              <a:t>The user can scan the sector for any obstacles using a clickable button</a:t>
            </a:r>
            <a:endParaRPr sz="2000">
              <a:latin typeface="Times New Roman"/>
              <a:ea typeface="Times New Roman"/>
              <a:cs typeface="Times New Roman"/>
              <a:sym typeface="Times New Roman"/>
            </a:endParaRPr>
          </a:p>
          <a:p>
            <a:pPr indent="0" lvl="0" marL="0" rtl="0">
              <a:spcBef>
                <a:spcPts val="1000"/>
              </a:spcBef>
              <a:spcAft>
                <a:spcPts val="0"/>
              </a:spcAft>
              <a:buNone/>
            </a:pPr>
            <a:r>
              <a:t/>
            </a:r>
            <a:endParaRPr sz="2000">
              <a:latin typeface="Times New Roman"/>
              <a:ea typeface="Times New Roman"/>
              <a:cs typeface="Times New Roman"/>
              <a:sym typeface="Times New Roman"/>
            </a:endParaRPr>
          </a:p>
          <a:p>
            <a:pPr indent="-355600" lvl="0" marL="457200" rtl="0">
              <a:spcBef>
                <a:spcPts val="1000"/>
              </a:spcBef>
              <a:spcAft>
                <a:spcPts val="0"/>
              </a:spcAft>
              <a:buSzPts val="2000"/>
              <a:buFont typeface="Times New Roman"/>
              <a:buChar char="●"/>
            </a:pPr>
            <a:r>
              <a:rPr lang="en-US" sz="2000">
                <a:latin typeface="Times New Roman"/>
                <a:ea typeface="Times New Roman"/>
                <a:cs typeface="Times New Roman"/>
                <a:sym typeface="Times New Roman"/>
              </a:rPr>
              <a:t> The page also includes a return button that allows the user to go back to the previous page</a:t>
            </a:r>
            <a:endParaRPr sz="2000">
              <a:latin typeface="Times New Roman"/>
              <a:ea typeface="Times New Roman"/>
              <a:cs typeface="Times New Roman"/>
              <a:sym typeface="Times New Roman"/>
            </a:endParaRPr>
          </a:p>
        </p:txBody>
      </p:sp>
      <p:pic>
        <p:nvPicPr>
          <p:cNvPr id="830" name="Google Shape;830;p81"/>
          <p:cNvPicPr preferRelativeResize="0"/>
          <p:nvPr/>
        </p:nvPicPr>
        <p:blipFill>
          <a:blip r:embed="rId3">
            <a:alphaModFix/>
          </a:blip>
          <a:stretch>
            <a:fillRect/>
          </a:stretch>
        </p:blipFill>
        <p:spPr>
          <a:xfrm rot="-5400000">
            <a:off x="7166539" y="2220163"/>
            <a:ext cx="5467602" cy="307552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4" name="Shape 224"/>
        <p:cNvGrpSpPr/>
        <p:nvPr/>
      </p:nvGrpSpPr>
      <p:grpSpPr>
        <a:xfrm>
          <a:off x="0" y="0"/>
          <a:ext cx="0" cy="0"/>
          <a:chOff x="0" y="0"/>
          <a:chExt cx="0" cy="0"/>
        </a:xfrm>
      </p:grpSpPr>
      <p:sp>
        <p:nvSpPr>
          <p:cNvPr id="225" name="Google Shape;225;p1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4400"/>
              <a:buFont typeface="Calibri"/>
              <a:buNone/>
            </a:pPr>
            <a:r>
              <a:rPr i="0" lang="en-US" sz="4400" u="none" cap="none" strike="noStrike">
                <a:solidFill>
                  <a:schemeClr val="dk1"/>
                </a:solidFill>
                <a:latin typeface="Times New Roman"/>
                <a:ea typeface="Times New Roman"/>
                <a:cs typeface="Times New Roman"/>
                <a:sym typeface="Times New Roman"/>
              </a:rPr>
              <a:t>Understand Methods</a:t>
            </a:r>
            <a:endParaRPr i="0" sz="4400" u="none" cap="none" strike="noStrike">
              <a:solidFill>
                <a:schemeClr val="dk1"/>
              </a:solidFill>
              <a:latin typeface="Times New Roman"/>
              <a:ea typeface="Times New Roman"/>
              <a:cs typeface="Times New Roman"/>
              <a:sym typeface="Times New Roman"/>
            </a:endParaRPr>
          </a:p>
        </p:txBody>
      </p:sp>
      <p:sp>
        <p:nvSpPr>
          <p:cNvPr id="226" name="Google Shape;226;p19"/>
          <p:cNvSpPr txBox="1"/>
          <p:nvPr>
            <p:ph idx="1" type="body"/>
          </p:nvPr>
        </p:nvSpPr>
        <p:spPr>
          <a:xfrm>
            <a:off x="838200" y="1825625"/>
            <a:ext cx="6634800" cy="43515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None/>
            </a:pPr>
            <a:r>
              <a:rPr b="1" lang="en-US" u="sng">
                <a:latin typeface="Times New Roman"/>
                <a:ea typeface="Times New Roman"/>
                <a:cs typeface="Times New Roman"/>
                <a:sym typeface="Times New Roman"/>
              </a:rPr>
              <a:t>Voting on idea</a:t>
            </a:r>
            <a:endParaRPr b="1" u="sng">
              <a:latin typeface="Times New Roman"/>
              <a:ea typeface="Times New Roman"/>
              <a:cs typeface="Times New Roman"/>
              <a:sym typeface="Times New Roman"/>
            </a:endParaRPr>
          </a:p>
          <a:p>
            <a:pPr indent="0" lvl="0" marL="0" marR="0" rtl="0" algn="l">
              <a:lnSpc>
                <a:spcPct val="90000"/>
              </a:lnSpc>
              <a:spcBef>
                <a:spcPts val="1000"/>
              </a:spcBef>
              <a:spcAft>
                <a:spcPts val="0"/>
              </a:spcAft>
              <a:buNone/>
            </a:pPr>
            <a:r>
              <a:rPr lang="en-US">
                <a:latin typeface="Times New Roman"/>
                <a:ea typeface="Times New Roman"/>
                <a:cs typeface="Times New Roman"/>
                <a:sym typeface="Times New Roman"/>
              </a:rPr>
              <a:t>Our team conducted Zen voting using the colored strips provided, where each color represents each member. We arrived at Area 1 - Problem 3 - Safety Check as our chosen idea. The results of the voting are shown via the picture.</a:t>
            </a:r>
            <a:endParaRPr>
              <a:latin typeface="Times New Roman"/>
              <a:ea typeface="Times New Roman"/>
              <a:cs typeface="Times New Roman"/>
              <a:sym typeface="Times New Roman"/>
            </a:endParaRPr>
          </a:p>
          <a:p>
            <a:pPr indent="0" lvl="0" marL="0" marR="0" rtl="0" algn="l">
              <a:lnSpc>
                <a:spcPct val="90000"/>
              </a:lnSpc>
              <a:spcBef>
                <a:spcPts val="1000"/>
              </a:spcBef>
              <a:spcAft>
                <a:spcPts val="0"/>
              </a:spcAft>
              <a:buClr>
                <a:schemeClr val="dk1"/>
              </a:buClr>
              <a:buSzPts val="2800"/>
              <a:buFont typeface="Arial"/>
              <a:buNone/>
            </a:pPr>
            <a:r>
              <a:t/>
            </a:r>
            <a:endParaRPr b="0" i="0" sz="2800" u="none" cap="none" strike="noStrike">
              <a:solidFill>
                <a:schemeClr val="dk1"/>
              </a:solidFill>
              <a:latin typeface="Calibri"/>
              <a:ea typeface="Calibri"/>
              <a:cs typeface="Calibri"/>
              <a:sym typeface="Calibri"/>
            </a:endParaRPr>
          </a:p>
        </p:txBody>
      </p:sp>
      <p:pic>
        <p:nvPicPr>
          <p:cNvPr id="227" name="Google Shape;227;p19"/>
          <p:cNvPicPr preferRelativeResize="0"/>
          <p:nvPr/>
        </p:nvPicPr>
        <p:blipFill>
          <a:blip r:embed="rId3">
            <a:alphaModFix/>
          </a:blip>
          <a:stretch>
            <a:fillRect/>
          </a:stretch>
        </p:blipFill>
        <p:spPr>
          <a:xfrm>
            <a:off x="7548150" y="1121599"/>
            <a:ext cx="3805651" cy="5074207"/>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5" name="Shape 835"/>
        <p:cNvGrpSpPr/>
        <p:nvPr/>
      </p:nvGrpSpPr>
      <p:grpSpPr>
        <a:xfrm>
          <a:off x="0" y="0"/>
          <a:ext cx="0" cy="0"/>
          <a:chOff x="0" y="0"/>
          <a:chExt cx="0" cy="0"/>
        </a:xfrm>
      </p:grpSpPr>
      <p:sp>
        <p:nvSpPr>
          <p:cNvPr id="836" name="Google Shape;836;p82"/>
          <p:cNvSpPr txBox="1"/>
          <p:nvPr>
            <p:ph type="title"/>
          </p:nvPr>
        </p:nvSpPr>
        <p:spPr>
          <a:xfrm>
            <a:off x="838200" y="365125"/>
            <a:ext cx="10515600" cy="13257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US">
                <a:latin typeface="Times New Roman"/>
                <a:ea typeface="Times New Roman"/>
                <a:cs typeface="Times New Roman"/>
                <a:sym typeface="Times New Roman"/>
              </a:rPr>
              <a:t>Paper prototype 2 (contd.)</a:t>
            </a:r>
            <a:endParaRPr>
              <a:latin typeface="Times New Roman"/>
              <a:ea typeface="Times New Roman"/>
              <a:cs typeface="Times New Roman"/>
              <a:sym typeface="Times New Roman"/>
            </a:endParaRPr>
          </a:p>
        </p:txBody>
      </p:sp>
      <p:sp>
        <p:nvSpPr>
          <p:cNvPr id="837" name="Google Shape;837;p82"/>
          <p:cNvSpPr txBox="1"/>
          <p:nvPr>
            <p:ph idx="1" type="body"/>
          </p:nvPr>
        </p:nvSpPr>
        <p:spPr>
          <a:xfrm>
            <a:off x="736250" y="1825625"/>
            <a:ext cx="7035300" cy="4351200"/>
          </a:xfrm>
          <a:prstGeom prst="rect">
            <a:avLst/>
          </a:prstGeom>
        </p:spPr>
        <p:txBody>
          <a:bodyPr anchorCtr="0" anchor="t" bIns="91425" lIns="91425" spcFirstLastPara="1" rIns="91425" wrap="square" tIns="91425">
            <a:noAutofit/>
          </a:bodyPr>
          <a:lstStyle/>
          <a:p>
            <a:pPr indent="-355600" lvl="0" marL="457200" rtl="0">
              <a:spcBef>
                <a:spcPts val="1000"/>
              </a:spcBef>
              <a:spcAft>
                <a:spcPts val="0"/>
              </a:spcAft>
              <a:buSzPts val="2000"/>
              <a:buFont typeface="Times New Roman"/>
              <a:buChar char="●"/>
            </a:pPr>
            <a:r>
              <a:rPr lang="en-US" sz="2000">
                <a:latin typeface="Times New Roman"/>
                <a:ea typeface="Times New Roman"/>
                <a:cs typeface="Times New Roman"/>
                <a:sym typeface="Times New Roman"/>
              </a:rPr>
              <a:t>The page displays the runway map with scanned results of the sector</a:t>
            </a:r>
            <a:endParaRPr sz="2000">
              <a:latin typeface="Times New Roman"/>
              <a:ea typeface="Times New Roman"/>
              <a:cs typeface="Times New Roman"/>
              <a:sym typeface="Times New Roman"/>
            </a:endParaRPr>
          </a:p>
          <a:p>
            <a:pPr indent="0" lvl="0" marL="0" rtl="0">
              <a:spcBef>
                <a:spcPts val="1000"/>
              </a:spcBef>
              <a:spcAft>
                <a:spcPts val="0"/>
              </a:spcAft>
              <a:buNone/>
            </a:pPr>
            <a:r>
              <a:t/>
            </a:r>
            <a:endParaRPr sz="2000">
              <a:latin typeface="Times New Roman"/>
              <a:ea typeface="Times New Roman"/>
              <a:cs typeface="Times New Roman"/>
              <a:sym typeface="Times New Roman"/>
            </a:endParaRPr>
          </a:p>
          <a:p>
            <a:pPr indent="-355600" lvl="0" marL="457200" rtl="0">
              <a:spcBef>
                <a:spcPts val="1000"/>
              </a:spcBef>
              <a:spcAft>
                <a:spcPts val="0"/>
              </a:spcAft>
              <a:buSzPts val="2000"/>
              <a:buFont typeface="Times New Roman"/>
              <a:buChar char="●"/>
            </a:pPr>
            <a:r>
              <a:rPr lang="en-US" sz="2000">
                <a:latin typeface="Times New Roman"/>
                <a:ea typeface="Times New Roman"/>
                <a:cs typeface="Times New Roman"/>
                <a:sym typeface="Times New Roman"/>
              </a:rPr>
              <a:t>The status is displayed with a possible obstacle highlighted in the text column below the map</a:t>
            </a:r>
            <a:endParaRPr sz="2000">
              <a:latin typeface="Times New Roman"/>
              <a:ea typeface="Times New Roman"/>
              <a:cs typeface="Times New Roman"/>
              <a:sym typeface="Times New Roman"/>
            </a:endParaRPr>
          </a:p>
          <a:p>
            <a:pPr indent="0" lvl="0" marL="0" rtl="0">
              <a:spcBef>
                <a:spcPts val="1000"/>
              </a:spcBef>
              <a:spcAft>
                <a:spcPts val="0"/>
              </a:spcAft>
              <a:buNone/>
            </a:pPr>
            <a:r>
              <a:t/>
            </a:r>
            <a:endParaRPr sz="2000">
              <a:latin typeface="Times New Roman"/>
              <a:ea typeface="Times New Roman"/>
              <a:cs typeface="Times New Roman"/>
              <a:sym typeface="Times New Roman"/>
            </a:endParaRPr>
          </a:p>
          <a:p>
            <a:pPr indent="-355600" lvl="0" marL="457200" rtl="0">
              <a:spcBef>
                <a:spcPts val="1000"/>
              </a:spcBef>
              <a:spcAft>
                <a:spcPts val="0"/>
              </a:spcAft>
              <a:buSzPts val="2000"/>
              <a:buFont typeface="Times New Roman"/>
              <a:buChar char="●"/>
            </a:pPr>
            <a:r>
              <a:rPr lang="en-US" sz="2000">
                <a:latin typeface="Times New Roman"/>
                <a:ea typeface="Times New Roman"/>
                <a:cs typeface="Times New Roman"/>
                <a:sym typeface="Times New Roman"/>
              </a:rPr>
              <a:t>The object identified is grayed out on the map  in contrasting colors for easy visual reference</a:t>
            </a:r>
            <a:endParaRPr sz="2000">
              <a:latin typeface="Times New Roman"/>
              <a:ea typeface="Times New Roman"/>
              <a:cs typeface="Times New Roman"/>
              <a:sym typeface="Times New Roman"/>
            </a:endParaRPr>
          </a:p>
          <a:p>
            <a:pPr indent="0" lvl="0" marL="0" rtl="0">
              <a:spcBef>
                <a:spcPts val="1000"/>
              </a:spcBef>
              <a:spcAft>
                <a:spcPts val="0"/>
              </a:spcAft>
              <a:buNone/>
            </a:pPr>
            <a:r>
              <a:t/>
            </a:r>
            <a:endParaRPr sz="2000">
              <a:latin typeface="Times New Roman"/>
              <a:ea typeface="Times New Roman"/>
              <a:cs typeface="Times New Roman"/>
              <a:sym typeface="Times New Roman"/>
            </a:endParaRPr>
          </a:p>
          <a:p>
            <a:pPr indent="-355600" lvl="0" marL="457200" rtl="0">
              <a:spcBef>
                <a:spcPts val="1000"/>
              </a:spcBef>
              <a:spcAft>
                <a:spcPts val="0"/>
              </a:spcAft>
              <a:buSzPts val="2000"/>
              <a:buFont typeface="Times New Roman"/>
              <a:buChar char="●"/>
            </a:pPr>
            <a:r>
              <a:rPr lang="en-US" sz="2000">
                <a:latin typeface="Times New Roman"/>
                <a:ea typeface="Times New Roman"/>
                <a:cs typeface="Times New Roman"/>
                <a:sym typeface="Times New Roman"/>
              </a:rPr>
              <a:t>A report button is included to generate a report on the obstacle spotted</a:t>
            </a:r>
            <a:endParaRPr sz="2000">
              <a:latin typeface="Times New Roman"/>
              <a:ea typeface="Times New Roman"/>
              <a:cs typeface="Times New Roman"/>
              <a:sym typeface="Times New Roman"/>
            </a:endParaRPr>
          </a:p>
        </p:txBody>
      </p:sp>
      <p:pic>
        <p:nvPicPr>
          <p:cNvPr id="838" name="Google Shape;838;p82"/>
          <p:cNvPicPr preferRelativeResize="0"/>
          <p:nvPr/>
        </p:nvPicPr>
        <p:blipFill>
          <a:blip r:embed="rId3">
            <a:alphaModFix/>
          </a:blip>
          <a:stretch>
            <a:fillRect/>
          </a:stretch>
        </p:blipFill>
        <p:spPr>
          <a:xfrm rot="-5400000">
            <a:off x="7050773" y="2082753"/>
            <a:ext cx="5844250" cy="3287399"/>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3" name="Shape 843"/>
        <p:cNvGrpSpPr/>
        <p:nvPr/>
      </p:nvGrpSpPr>
      <p:grpSpPr>
        <a:xfrm>
          <a:off x="0" y="0"/>
          <a:ext cx="0" cy="0"/>
          <a:chOff x="0" y="0"/>
          <a:chExt cx="0" cy="0"/>
        </a:xfrm>
      </p:grpSpPr>
      <p:sp>
        <p:nvSpPr>
          <p:cNvPr id="844" name="Google Shape;844;p83"/>
          <p:cNvSpPr txBox="1"/>
          <p:nvPr>
            <p:ph type="title"/>
          </p:nvPr>
        </p:nvSpPr>
        <p:spPr>
          <a:xfrm>
            <a:off x="838200" y="365125"/>
            <a:ext cx="10515600" cy="13257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US">
                <a:latin typeface="Times New Roman"/>
                <a:ea typeface="Times New Roman"/>
                <a:cs typeface="Times New Roman"/>
                <a:sym typeface="Times New Roman"/>
              </a:rPr>
              <a:t>Paper prototype 2 (contd.)</a:t>
            </a:r>
            <a:endParaRPr>
              <a:latin typeface="Times New Roman"/>
              <a:ea typeface="Times New Roman"/>
              <a:cs typeface="Times New Roman"/>
              <a:sym typeface="Times New Roman"/>
            </a:endParaRPr>
          </a:p>
        </p:txBody>
      </p:sp>
      <p:sp>
        <p:nvSpPr>
          <p:cNvPr id="845" name="Google Shape;845;p83"/>
          <p:cNvSpPr txBox="1"/>
          <p:nvPr>
            <p:ph idx="1" type="body"/>
          </p:nvPr>
        </p:nvSpPr>
        <p:spPr>
          <a:xfrm>
            <a:off x="838200" y="1825625"/>
            <a:ext cx="6906000" cy="4351200"/>
          </a:xfrm>
          <a:prstGeom prst="rect">
            <a:avLst/>
          </a:prstGeom>
        </p:spPr>
        <p:txBody>
          <a:bodyPr anchorCtr="0" anchor="t" bIns="91425" lIns="91425" spcFirstLastPara="1" rIns="91425" wrap="square" tIns="91425">
            <a:noAutofit/>
          </a:bodyPr>
          <a:lstStyle/>
          <a:p>
            <a:pPr indent="-355600" lvl="0" marL="457200" rtl="0">
              <a:spcBef>
                <a:spcPts val="1000"/>
              </a:spcBef>
              <a:spcAft>
                <a:spcPts val="0"/>
              </a:spcAft>
              <a:buSzPts val="2000"/>
              <a:buFont typeface="Times New Roman"/>
              <a:buChar char="●"/>
            </a:pPr>
            <a:r>
              <a:rPr lang="en-US" sz="2000">
                <a:latin typeface="Times New Roman"/>
                <a:ea typeface="Times New Roman"/>
                <a:cs typeface="Times New Roman"/>
                <a:sym typeface="Times New Roman"/>
              </a:rPr>
              <a:t>The page gives a detailed report of the obstacle spotted</a:t>
            </a:r>
            <a:endParaRPr sz="2000">
              <a:latin typeface="Times New Roman"/>
              <a:ea typeface="Times New Roman"/>
              <a:cs typeface="Times New Roman"/>
              <a:sym typeface="Times New Roman"/>
            </a:endParaRPr>
          </a:p>
          <a:p>
            <a:pPr indent="0" lvl="0" marL="0" rtl="0">
              <a:spcBef>
                <a:spcPts val="1000"/>
              </a:spcBef>
              <a:spcAft>
                <a:spcPts val="0"/>
              </a:spcAft>
              <a:buNone/>
            </a:pPr>
            <a:r>
              <a:t/>
            </a:r>
            <a:endParaRPr sz="2000">
              <a:latin typeface="Times New Roman"/>
              <a:ea typeface="Times New Roman"/>
              <a:cs typeface="Times New Roman"/>
              <a:sym typeface="Times New Roman"/>
            </a:endParaRPr>
          </a:p>
          <a:p>
            <a:pPr indent="-355600" lvl="0" marL="457200" rtl="0">
              <a:spcBef>
                <a:spcPts val="1000"/>
              </a:spcBef>
              <a:spcAft>
                <a:spcPts val="0"/>
              </a:spcAft>
              <a:buSzPts val="2000"/>
              <a:buFont typeface="Times New Roman"/>
              <a:buChar char="●"/>
            </a:pPr>
            <a:r>
              <a:rPr lang="en-US" sz="2000">
                <a:latin typeface="Times New Roman"/>
                <a:ea typeface="Times New Roman"/>
                <a:cs typeface="Times New Roman"/>
                <a:sym typeface="Times New Roman"/>
              </a:rPr>
              <a:t>The report includes the type of the problem identified and the sector area it is found</a:t>
            </a:r>
            <a:endParaRPr sz="2000">
              <a:latin typeface="Times New Roman"/>
              <a:ea typeface="Times New Roman"/>
              <a:cs typeface="Times New Roman"/>
              <a:sym typeface="Times New Roman"/>
            </a:endParaRPr>
          </a:p>
          <a:p>
            <a:pPr indent="0" lvl="0" marL="0" rtl="0">
              <a:spcBef>
                <a:spcPts val="1000"/>
              </a:spcBef>
              <a:spcAft>
                <a:spcPts val="0"/>
              </a:spcAft>
              <a:buNone/>
            </a:pPr>
            <a:r>
              <a:t/>
            </a:r>
            <a:endParaRPr sz="2000">
              <a:latin typeface="Times New Roman"/>
              <a:ea typeface="Times New Roman"/>
              <a:cs typeface="Times New Roman"/>
              <a:sym typeface="Times New Roman"/>
            </a:endParaRPr>
          </a:p>
          <a:p>
            <a:pPr indent="-355600" lvl="0" marL="457200" rtl="0">
              <a:spcBef>
                <a:spcPts val="1000"/>
              </a:spcBef>
              <a:spcAft>
                <a:spcPts val="0"/>
              </a:spcAft>
              <a:buSzPts val="2000"/>
              <a:buFont typeface="Times New Roman"/>
              <a:buChar char="●"/>
            </a:pPr>
            <a:r>
              <a:rPr lang="en-US" sz="2000">
                <a:latin typeface="Times New Roman"/>
                <a:ea typeface="Times New Roman"/>
                <a:cs typeface="Times New Roman"/>
                <a:sym typeface="Times New Roman"/>
              </a:rPr>
              <a:t>The staff can key in the hazard level based on the obstacle review</a:t>
            </a:r>
            <a:endParaRPr sz="2000">
              <a:latin typeface="Times New Roman"/>
              <a:ea typeface="Times New Roman"/>
              <a:cs typeface="Times New Roman"/>
              <a:sym typeface="Times New Roman"/>
            </a:endParaRPr>
          </a:p>
          <a:p>
            <a:pPr indent="0" lvl="0" marL="0" rtl="0">
              <a:spcBef>
                <a:spcPts val="1000"/>
              </a:spcBef>
              <a:spcAft>
                <a:spcPts val="0"/>
              </a:spcAft>
              <a:buNone/>
            </a:pPr>
            <a:r>
              <a:t/>
            </a:r>
            <a:endParaRPr sz="2000">
              <a:latin typeface="Times New Roman"/>
              <a:ea typeface="Times New Roman"/>
              <a:cs typeface="Times New Roman"/>
              <a:sym typeface="Times New Roman"/>
            </a:endParaRPr>
          </a:p>
          <a:p>
            <a:pPr indent="-355600" lvl="0" marL="457200" rtl="0">
              <a:spcBef>
                <a:spcPts val="1000"/>
              </a:spcBef>
              <a:spcAft>
                <a:spcPts val="0"/>
              </a:spcAft>
              <a:buSzPts val="2000"/>
              <a:buFont typeface="Times New Roman"/>
              <a:buChar char="●"/>
            </a:pPr>
            <a:r>
              <a:rPr lang="en-US" sz="2000">
                <a:latin typeface="Times New Roman"/>
                <a:ea typeface="Times New Roman"/>
                <a:cs typeface="Times New Roman"/>
                <a:sym typeface="Times New Roman"/>
              </a:rPr>
              <a:t>A send report feature is included as a clickable button in a box format at the bottom of the report </a:t>
            </a:r>
            <a:endParaRPr sz="2000">
              <a:latin typeface="Times New Roman"/>
              <a:ea typeface="Times New Roman"/>
              <a:cs typeface="Times New Roman"/>
              <a:sym typeface="Times New Roman"/>
            </a:endParaRPr>
          </a:p>
        </p:txBody>
      </p:sp>
      <p:pic>
        <p:nvPicPr>
          <p:cNvPr id="846" name="Google Shape;846;p83"/>
          <p:cNvPicPr preferRelativeResize="0"/>
          <p:nvPr/>
        </p:nvPicPr>
        <p:blipFill>
          <a:blip r:embed="rId3">
            <a:alphaModFix/>
          </a:blip>
          <a:stretch>
            <a:fillRect/>
          </a:stretch>
        </p:blipFill>
        <p:spPr>
          <a:xfrm rot="-5400000">
            <a:off x="6889863" y="2041614"/>
            <a:ext cx="5938273" cy="3340299"/>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1" name="Shape 851"/>
        <p:cNvGrpSpPr/>
        <p:nvPr/>
      </p:nvGrpSpPr>
      <p:grpSpPr>
        <a:xfrm>
          <a:off x="0" y="0"/>
          <a:ext cx="0" cy="0"/>
          <a:chOff x="0" y="0"/>
          <a:chExt cx="0" cy="0"/>
        </a:xfrm>
      </p:grpSpPr>
      <p:sp>
        <p:nvSpPr>
          <p:cNvPr id="852" name="Google Shape;852;p84"/>
          <p:cNvSpPr txBox="1"/>
          <p:nvPr>
            <p:ph type="title"/>
          </p:nvPr>
        </p:nvSpPr>
        <p:spPr>
          <a:xfrm>
            <a:off x="838200" y="365125"/>
            <a:ext cx="10515600" cy="13257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US">
                <a:latin typeface="Times New Roman"/>
                <a:ea typeface="Times New Roman"/>
                <a:cs typeface="Times New Roman"/>
                <a:sym typeface="Times New Roman"/>
              </a:rPr>
              <a:t>Storyboard</a:t>
            </a:r>
            <a:r>
              <a:rPr lang="en-US">
                <a:latin typeface="Times New Roman"/>
                <a:ea typeface="Times New Roman"/>
                <a:cs typeface="Times New Roman"/>
                <a:sym typeface="Times New Roman"/>
              </a:rPr>
              <a:t> 2</a:t>
            </a:r>
            <a:endParaRPr>
              <a:latin typeface="Times New Roman"/>
              <a:ea typeface="Times New Roman"/>
              <a:cs typeface="Times New Roman"/>
              <a:sym typeface="Times New Roman"/>
            </a:endParaRPr>
          </a:p>
        </p:txBody>
      </p:sp>
      <p:pic>
        <p:nvPicPr>
          <p:cNvPr id="853" name="Google Shape;853;p84"/>
          <p:cNvPicPr preferRelativeResize="0"/>
          <p:nvPr/>
        </p:nvPicPr>
        <p:blipFill>
          <a:blip r:embed="rId3">
            <a:alphaModFix/>
          </a:blip>
          <a:stretch>
            <a:fillRect/>
          </a:stretch>
        </p:blipFill>
        <p:spPr>
          <a:xfrm>
            <a:off x="152400" y="1963075"/>
            <a:ext cx="11887200" cy="3544577"/>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8" name="Shape 858"/>
        <p:cNvGrpSpPr/>
        <p:nvPr/>
      </p:nvGrpSpPr>
      <p:grpSpPr>
        <a:xfrm>
          <a:off x="0" y="0"/>
          <a:ext cx="0" cy="0"/>
          <a:chOff x="0" y="0"/>
          <a:chExt cx="0" cy="0"/>
        </a:xfrm>
      </p:grpSpPr>
      <p:sp>
        <p:nvSpPr>
          <p:cNvPr id="859" name="Google Shape;859;p85"/>
          <p:cNvSpPr txBox="1"/>
          <p:nvPr>
            <p:ph type="title"/>
          </p:nvPr>
        </p:nvSpPr>
        <p:spPr>
          <a:xfrm>
            <a:off x="838200" y="365125"/>
            <a:ext cx="10515600" cy="13257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US">
                <a:latin typeface="Times New Roman"/>
                <a:ea typeface="Times New Roman"/>
                <a:cs typeface="Times New Roman"/>
                <a:sym typeface="Times New Roman"/>
              </a:rPr>
              <a:t>Zen voting for final prototype</a:t>
            </a:r>
            <a:endParaRPr>
              <a:latin typeface="Times New Roman"/>
              <a:ea typeface="Times New Roman"/>
              <a:cs typeface="Times New Roman"/>
              <a:sym typeface="Times New Roman"/>
            </a:endParaRPr>
          </a:p>
        </p:txBody>
      </p:sp>
      <p:pic>
        <p:nvPicPr>
          <p:cNvPr id="860" name="Google Shape;860;p85"/>
          <p:cNvPicPr preferRelativeResize="0"/>
          <p:nvPr/>
        </p:nvPicPr>
        <p:blipFill>
          <a:blip r:embed="rId3">
            <a:alphaModFix/>
          </a:blip>
          <a:stretch>
            <a:fillRect/>
          </a:stretch>
        </p:blipFill>
        <p:spPr>
          <a:xfrm>
            <a:off x="7934663" y="1690825"/>
            <a:ext cx="3646782" cy="4862376"/>
          </a:xfrm>
          <a:prstGeom prst="rect">
            <a:avLst/>
          </a:prstGeom>
          <a:noFill/>
          <a:ln>
            <a:noFill/>
          </a:ln>
        </p:spPr>
      </p:pic>
      <p:sp>
        <p:nvSpPr>
          <p:cNvPr id="861" name="Google Shape;861;p85"/>
          <p:cNvSpPr txBox="1"/>
          <p:nvPr/>
        </p:nvSpPr>
        <p:spPr>
          <a:xfrm>
            <a:off x="1012050" y="1781750"/>
            <a:ext cx="6618300" cy="4771500"/>
          </a:xfrm>
          <a:prstGeom prst="rect">
            <a:avLst/>
          </a:prstGeom>
          <a:noFill/>
          <a:ln>
            <a:noFill/>
          </a:ln>
        </p:spPr>
        <p:txBody>
          <a:bodyPr anchorCtr="0" anchor="t" bIns="91425" lIns="91425" spcFirstLastPara="1" rIns="91425" wrap="square" tIns="91425">
            <a:noAutofit/>
          </a:bodyPr>
          <a:lstStyle/>
          <a:p>
            <a:pPr indent="457200" lvl="0" marL="0" rtl="0">
              <a:spcBef>
                <a:spcPts val="0"/>
              </a:spcBef>
              <a:spcAft>
                <a:spcPts val="0"/>
              </a:spcAft>
              <a:buNone/>
            </a:pPr>
            <a:r>
              <a:t/>
            </a:r>
            <a:endParaRPr sz="2400">
              <a:latin typeface="Times New Roman"/>
              <a:ea typeface="Times New Roman"/>
              <a:cs typeface="Times New Roman"/>
              <a:sym typeface="Times New Roman"/>
            </a:endParaRPr>
          </a:p>
          <a:p>
            <a:pPr indent="457200" lvl="0" marL="0">
              <a:spcBef>
                <a:spcPts val="0"/>
              </a:spcBef>
              <a:spcAft>
                <a:spcPts val="0"/>
              </a:spcAft>
              <a:buNone/>
            </a:pPr>
            <a:r>
              <a:rPr lang="en-US" sz="2400">
                <a:latin typeface="Times New Roman"/>
                <a:ea typeface="Times New Roman"/>
                <a:cs typeface="Times New Roman"/>
                <a:sym typeface="Times New Roman"/>
              </a:rPr>
              <a:t>Our team conducted zen voting to choose between our two paper prototype. The chosen final prototype will be developed into a clickable prototype for further testing. </a:t>
            </a:r>
            <a:endParaRPr sz="2400">
              <a:latin typeface="Times New Roman"/>
              <a:ea typeface="Times New Roman"/>
              <a:cs typeface="Times New Roman"/>
              <a:sym typeface="Times New Roman"/>
            </a:endParaRPr>
          </a:p>
          <a:p>
            <a:pPr indent="0" lvl="0" marL="0">
              <a:spcBef>
                <a:spcPts val="0"/>
              </a:spcBef>
              <a:spcAft>
                <a:spcPts val="0"/>
              </a:spcAft>
              <a:buNone/>
            </a:pPr>
            <a:r>
              <a:t/>
            </a:r>
            <a:endParaRPr sz="2400">
              <a:latin typeface="Times New Roman"/>
              <a:ea typeface="Times New Roman"/>
              <a:cs typeface="Times New Roman"/>
              <a:sym typeface="Times New Roman"/>
            </a:endParaRPr>
          </a:p>
          <a:p>
            <a:pPr indent="457200" lvl="0" marL="0">
              <a:spcBef>
                <a:spcPts val="0"/>
              </a:spcBef>
              <a:spcAft>
                <a:spcPts val="0"/>
              </a:spcAft>
              <a:buNone/>
            </a:pPr>
            <a:r>
              <a:rPr lang="en-US" sz="2400">
                <a:latin typeface="Times New Roman"/>
                <a:ea typeface="Times New Roman"/>
                <a:cs typeface="Times New Roman"/>
                <a:sym typeface="Times New Roman"/>
              </a:rPr>
              <a:t>As shown here, the paper prototype based on Sandeep’s sketch was chosen to be developed further and be our clickable prototype to be used for upcoming user testing.</a:t>
            </a:r>
            <a:endParaRPr sz="2400">
              <a:latin typeface="Times New Roman"/>
              <a:ea typeface="Times New Roman"/>
              <a:cs typeface="Times New Roman"/>
              <a:sym typeface="Times New Roman"/>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6" name="Shape 866"/>
        <p:cNvGrpSpPr/>
        <p:nvPr/>
      </p:nvGrpSpPr>
      <p:grpSpPr>
        <a:xfrm>
          <a:off x="0" y="0"/>
          <a:ext cx="0" cy="0"/>
          <a:chOff x="0" y="0"/>
          <a:chExt cx="0" cy="0"/>
        </a:xfrm>
      </p:grpSpPr>
      <p:sp>
        <p:nvSpPr>
          <p:cNvPr id="867" name="Google Shape;867;p86"/>
          <p:cNvSpPr txBox="1"/>
          <p:nvPr>
            <p:ph type="title"/>
          </p:nvPr>
        </p:nvSpPr>
        <p:spPr>
          <a:xfrm>
            <a:off x="838200" y="365125"/>
            <a:ext cx="10515600" cy="13257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US">
                <a:latin typeface="Times New Roman"/>
                <a:ea typeface="Times New Roman"/>
                <a:cs typeface="Times New Roman"/>
                <a:sym typeface="Times New Roman"/>
              </a:rPr>
              <a:t>Zen voting for Storyboard</a:t>
            </a:r>
            <a:endParaRPr>
              <a:latin typeface="Times New Roman"/>
              <a:ea typeface="Times New Roman"/>
              <a:cs typeface="Times New Roman"/>
              <a:sym typeface="Times New Roman"/>
            </a:endParaRPr>
          </a:p>
        </p:txBody>
      </p:sp>
      <p:sp>
        <p:nvSpPr>
          <p:cNvPr id="868" name="Google Shape;868;p86"/>
          <p:cNvSpPr txBox="1"/>
          <p:nvPr>
            <p:ph idx="1" type="body"/>
          </p:nvPr>
        </p:nvSpPr>
        <p:spPr>
          <a:xfrm>
            <a:off x="838200" y="1825625"/>
            <a:ext cx="10587300" cy="3158100"/>
          </a:xfrm>
          <a:prstGeom prst="rect">
            <a:avLst/>
          </a:prstGeom>
        </p:spPr>
        <p:txBody>
          <a:bodyPr anchorCtr="0" anchor="t" bIns="91425" lIns="91425" spcFirstLastPara="1" rIns="91425" wrap="square" tIns="91425">
            <a:noAutofit/>
          </a:bodyPr>
          <a:lstStyle/>
          <a:p>
            <a:pPr indent="457200" lvl="0" marL="0" rtl="0">
              <a:spcBef>
                <a:spcPts val="1000"/>
              </a:spcBef>
              <a:spcAft>
                <a:spcPts val="0"/>
              </a:spcAft>
              <a:buNone/>
            </a:pPr>
            <a:r>
              <a:rPr lang="en-US" sz="2400">
                <a:latin typeface="Times New Roman"/>
                <a:ea typeface="Times New Roman"/>
                <a:cs typeface="Times New Roman"/>
                <a:sym typeface="Times New Roman"/>
              </a:rPr>
              <a:t>Our team conducted Zen voting to choose the two storyboards that best represent our idea. The process resulted in the following two being chosen. </a:t>
            </a:r>
            <a:endParaRPr sz="2400">
              <a:latin typeface="Times New Roman"/>
              <a:ea typeface="Times New Roman"/>
              <a:cs typeface="Times New Roman"/>
              <a:sym typeface="Times New Roman"/>
            </a:endParaRPr>
          </a:p>
          <a:p>
            <a:pPr indent="457200" lvl="0" marL="0">
              <a:spcBef>
                <a:spcPts val="1000"/>
              </a:spcBef>
              <a:spcAft>
                <a:spcPts val="0"/>
              </a:spcAft>
              <a:buNone/>
            </a:pPr>
            <a:r>
              <a:t/>
            </a:r>
            <a:endParaRPr sz="2400">
              <a:latin typeface="Times New Roman"/>
              <a:ea typeface="Times New Roman"/>
              <a:cs typeface="Times New Roman"/>
              <a:sym typeface="Times New Roman"/>
            </a:endParaRPr>
          </a:p>
          <a:p>
            <a:pPr indent="457200" lvl="0" marL="0">
              <a:spcBef>
                <a:spcPts val="1000"/>
              </a:spcBef>
              <a:spcAft>
                <a:spcPts val="0"/>
              </a:spcAft>
              <a:buNone/>
            </a:pPr>
            <a:r>
              <a:rPr lang="en-US" sz="2400">
                <a:latin typeface="Times New Roman"/>
                <a:ea typeface="Times New Roman"/>
                <a:cs typeface="Times New Roman"/>
                <a:sym typeface="Times New Roman"/>
              </a:rPr>
              <a:t>They accurately portray how by using our Hazard Wizard application, it significantly improves the response time and security of the entire process.</a:t>
            </a:r>
            <a:endParaRPr sz="2400">
              <a:latin typeface="Times New Roman"/>
              <a:ea typeface="Times New Roman"/>
              <a:cs typeface="Times New Roman"/>
              <a:sym typeface="Times New Roman"/>
            </a:endParaRPr>
          </a:p>
        </p:txBody>
      </p:sp>
      <p:pic>
        <p:nvPicPr>
          <p:cNvPr id="869" name="Google Shape;869;p86"/>
          <p:cNvPicPr preferRelativeResize="0"/>
          <p:nvPr/>
        </p:nvPicPr>
        <p:blipFill>
          <a:blip r:embed="rId3">
            <a:alphaModFix/>
          </a:blip>
          <a:stretch>
            <a:fillRect/>
          </a:stretch>
        </p:blipFill>
        <p:spPr>
          <a:xfrm>
            <a:off x="370294" y="4983719"/>
            <a:ext cx="5483949" cy="1682400"/>
          </a:xfrm>
          <a:prstGeom prst="rect">
            <a:avLst/>
          </a:prstGeom>
          <a:noFill/>
          <a:ln>
            <a:noFill/>
          </a:ln>
        </p:spPr>
      </p:pic>
      <p:pic>
        <p:nvPicPr>
          <p:cNvPr id="870" name="Google Shape;870;p86"/>
          <p:cNvPicPr preferRelativeResize="0"/>
          <p:nvPr/>
        </p:nvPicPr>
        <p:blipFill rotWithShape="1">
          <a:blip r:embed="rId4">
            <a:alphaModFix/>
          </a:blip>
          <a:srcRect b="0" l="1280" r="-1279" t="0"/>
          <a:stretch/>
        </p:blipFill>
        <p:spPr>
          <a:xfrm>
            <a:off x="6348925" y="4942363"/>
            <a:ext cx="5483950" cy="1765113"/>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4" name="Shape 874"/>
        <p:cNvGrpSpPr/>
        <p:nvPr/>
      </p:nvGrpSpPr>
      <p:grpSpPr>
        <a:xfrm>
          <a:off x="0" y="0"/>
          <a:ext cx="0" cy="0"/>
          <a:chOff x="0" y="0"/>
          <a:chExt cx="0" cy="0"/>
        </a:xfrm>
      </p:grpSpPr>
      <p:sp>
        <p:nvSpPr>
          <p:cNvPr id="875" name="Google Shape;875;p87"/>
          <p:cNvSpPr/>
          <p:nvPr/>
        </p:nvSpPr>
        <p:spPr>
          <a:xfrm rot="-10254585">
            <a:off x="4306241" y="-69547"/>
            <a:ext cx="5623819" cy="6800060"/>
          </a:xfrm>
          <a:prstGeom prst="rtTriangle">
            <a:avLst/>
          </a:prstGeom>
          <a:solidFill>
            <a:schemeClr val="accent1">
              <a:alpha val="24705"/>
            </a:schemeClr>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76" name="Google Shape;876;p87"/>
          <p:cNvSpPr/>
          <p:nvPr/>
        </p:nvSpPr>
        <p:spPr>
          <a:xfrm rot="725986">
            <a:off x="2829982" y="-841795"/>
            <a:ext cx="7168765" cy="7851756"/>
          </a:xfrm>
          <a:prstGeom prst="rtTriangle">
            <a:avLst/>
          </a:prstGeom>
          <a:solidFill>
            <a:srgbClr val="FFFF00">
              <a:alpha val="24705"/>
            </a:srgbClr>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877" name="Google Shape;877;p87"/>
          <p:cNvGrpSpPr/>
          <p:nvPr/>
        </p:nvGrpSpPr>
        <p:grpSpPr>
          <a:xfrm>
            <a:off x="2930369" y="3282"/>
            <a:ext cx="6840378" cy="6755976"/>
            <a:chOff x="46492" y="3282"/>
            <a:chExt cx="6840378" cy="6755976"/>
          </a:xfrm>
        </p:grpSpPr>
        <p:sp>
          <p:nvSpPr>
            <p:cNvPr id="878" name="Google Shape;878;p87"/>
            <p:cNvSpPr/>
            <p:nvPr/>
          </p:nvSpPr>
          <p:spPr>
            <a:xfrm>
              <a:off x="2824295" y="3282"/>
              <a:ext cx="1284771" cy="1284771"/>
            </a:xfrm>
            <a:prstGeom prst="ellipse">
              <a:avLst/>
            </a:prstGeom>
            <a:solidFill>
              <a:srgbClr val="7F7F7F"/>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79" name="Google Shape;879;p87"/>
            <p:cNvSpPr txBox="1"/>
            <p:nvPr/>
          </p:nvSpPr>
          <p:spPr>
            <a:xfrm>
              <a:off x="3012445" y="191432"/>
              <a:ext cx="908471" cy="908471"/>
            </a:xfrm>
            <a:prstGeom prst="rect">
              <a:avLst/>
            </a:prstGeom>
            <a:noFill/>
            <a:ln>
              <a:noFill/>
            </a:ln>
          </p:spPr>
          <p:txBody>
            <a:bodyPr anchorCtr="0" anchor="ctr" bIns="17775" lIns="17775" spcFirstLastPara="1" rIns="17775" wrap="square" tIns="17775">
              <a:noAutofit/>
            </a:bodyPr>
            <a:lstStyle/>
            <a:p>
              <a:pPr indent="0" lvl="0" marL="0" marR="0" rtl="0" algn="ctr">
                <a:lnSpc>
                  <a:spcPct val="90000"/>
                </a:lnSpc>
                <a:spcBef>
                  <a:spcPts val="0"/>
                </a:spcBef>
                <a:spcAft>
                  <a:spcPts val="0"/>
                </a:spcAft>
                <a:buClr>
                  <a:schemeClr val="lt1"/>
                </a:buClr>
                <a:buSzPts val="1400"/>
                <a:buFont typeface="Calibri"/>
                <a:buNone/>
              </a:pPr>
              <a:r>
                <a:rPr lang="en-US" sz="1400">
                  <a:solidFill>
                    <a:schemeClr val="lt1"/>
                  </a:solidFill>
                  <a:latin typeface="Calibri"/>
                  <a:ea typeface="Calibri"/>
                  <a:cs typeface="Calibri"/>
                  <a:sym typeface="Calibri"/>
                </a:rPr>
                <a:t>Understand</a:t>
              </a:r>
              <a:endParaRPr sz="1400">
                <a:solidFill>
                  <a:schemeClr val="lt1"/>
                </a:solidFill>
                <a:latin typeface="Calibri"/>
                <a:ea typeface="Calibri"/>
                <a:cs typeface="Calibri"/>
                <a:sym typeface="Calibri"/>
              </a:endParaRPr>
            </a:p>
          </p:txBody>
        </p:sp>
        <p:sp>
          <p:nvSpPr>
            <p:cNvPr id="880" name="Google Shape;880;p87"/>
            <p:cNvSpPr/>
            <p:nvPr/>
          </p:nvSpPr>
          <p:spPr>
            <a:xfrm rot="1200000">
              <a:off x="4193298" y="755509"/>
              <a:ext cx="341675" cy="433610"/>
            </a:xfrm>
            <a:prstGeom prst="rightArrow">
              <a:avLst>
                <a:gd fmla="val 60000" name="adj1"/>
                <a:gd fmla="val 50000" name="adj2"/>
              </a:avLst>
            </a:prstGeom>
            <a:solidFill>
              <a:srgbClr val="7F7F7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81" name="Google Shape;881;p87"/>
            <p:cNvSpPr txBox="1"/>
            <p:nvPr/>
          </p:nvSpPr>
          <p:spPr>
            <a:xfrm rot="1200000">
              <a:off x="4196389" y="824702"/>
              <a:ext cx="239173" cy="260166"/>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dk1"/>
                </a:buClr>
                <a:buSzPts val="1200"/>
                <a:buFont typeface="Calibri"/>
                <a:buNone/>
              </a:pPr>
              <a:r>
                <a:t/>
              </a:r>
              <a:endParaRPr sz="1200">
                <a:solidFill>
                  <a:schemeClr val="lt1"/>
                </a:solidFill>
                <a:latin typeface="Calibri"/>
                <a:ea typeface="Calibri"/>
                <a:cs typeface="Calibri"/>
                <a:sym typeface="Calibri"/>
              </a:endParaRPr>
            </a:p>
          </p:txBody>
        </p:sp>
        <p:sp>
          <p:nvSpPr>
            <p:cNvPr id="882" name="Google Shape;882;p87"/>
            <p:cNvSpPr/>
            <p:nvPr/>
          </p:nvSpPr>
          <p:spPr>
            <a:xfrm>
              <a:off x="4637378" y="663190"/>
              <a:ext cx="1284771" cy="1284771"/>
            </a:xfrm>
            <a:prstGeom prst="ellipse">
              <a:avLst/>
            </a:prstGeom>
            <a:solidFill>
              <a:srgbClr val="7F7F7F"/>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83" name="Google Shape;883;p87"/>
            <p:cNvSpPr txBox="1"/>
            <p:nvPr/>
          </p:nvSpPr>
          <p:spPr>
            <a:xfrm>
              <a:off x="4825528" y="851340"/>
              <a:ext cx="908471" cy="908471"/>
            </a:xfrm>
            <a:prstGeom prst="rect">
              <a:avLst/>
            </a:prstGeom>
            <a:noFill/>
            <a:ln>
              <a:noFill/>
            </a:ln>
          </p:spPr>
          <p:txBody>
            <a:bodyPr anchorCtr="0" anchor="ctr" bIns="17775" lIns="17775" spcFirstLastPara="1" rIns="17775" wrap="square" tIns="17775">
              <a:noAutofit/>
            </a:bodyPr>
            <a:lstStyle/>
            <a:p>
              <a:pPr indent="0" lvl="0" marL="0" marR="0" rtl="0" algn="ctr">
                <a:lnSpc>
                  <a:spcPct val="90000"/>
                </a:lnSpc>
                <a:spcBef>
                  <a:spcPts val="0"/>
                </a:spcBef>
                <a:spcAft>
                  <a:spcPts val="0"/>
                </a:spcAft>
                <a:buClr>
                  <a:schemeClr val="lt1"/>
                </a:buClr>
                <a:buSzPts val="1400"/>
                <a:buFont typeface="Calibri"/>
                <a:buNone/>
              </a:pPr>
              <a:r>
                <a:rPr lang="en-US" sz="1400">
                  <a:solidFill>
                    <a:schemeClr val="lt1"/>
                  </a:solidFill>
                  <a:latin typeface="Calibri"/>
                  <a:ea typeface="Calibri"/>
                  <a:cs typeface="Calibri"/>
                  <a:sym typeface="Calibri"/>
                </a:rPr>
                <a:t>Diverge</a:t>
              </a:r>
              <a:endParaRPr sz="1400">
                <a:solidFill>
                  <a:schemeClr val="lt1"/>
                </a:solidFill>
                <a:latin typeface="Calibri"/>
                <a:ea typeface="Calibri"/>
                <a:cs typeface="Calibri"/>
                <a:sym typeface="Calibri"/>
              </a:endParaRPr>
            </a:p>
          </p:txBody>
        </p:sp>
        <p:sp>
          <p:nvSpPr>
            <p:cNvPr id="884" name="Google Shape;884;p87"/>
            <p:cNvSpPr/>
            <p:nvPr/>
          </p:nvSpPr>
          <p:spPr>
            <a:xfrm rot="3600000">
              <a:off x="5586451" y="1915869"/>
              <a:ext cx="341675" cy="433610"/>
            </a:xfrm>
            <a:prstGeom prst="rightArrow">
              <a:avLst>
                <a:gd fmla="val 60000" name="adj1"/>
                <a:gd fmla="val 50000" name="adj2"/>
              </a:avLst>
            </a:prstGeom>
            <a:solidFill>
              <a:srgbClr val="7F7F7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85" name="Google Shape;885;p87"/>
            <p:cNvSpPr txBox="1"/>
            <p:nvPr/>
          </p:nvSpPr>
          <p:spPr>
            <a:xfrm rot="3600000">
              <a:off x="5612077" y="1958206"/>
              <a:ext cx="239173" cy="260166"/>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dk1"/>
                </a:buClr>
                <a:buSzPts val="1200"/>
                <a:buFont typeface="Calibri"/>
                <a:buNone/>
              </a:pPr>
              <a:r>
                <a:t/>
              </a:r>
              <a:endParaRPr sz="1200">
                <a:solidFill>
                  <a:schemeClr val="lt1"/>
                </a:solidFill>
                <a:latin typeface="Calibri"/>
                <a:ea typeface="Calibri"/>
                <a:cs typeface="Calibri"/>
                <a:sym typeface="Calibri"/>
              </a:endParaRPr>
            </a:p>
          </p:txBody>
        </p:sp>
        <p:sp>
          <p:nvSpPr>
            <p:cNvPr id="886" name="Google Shape;886;p87"/>
            <p:cNvSpPr/>
            <p:nvPr/>
          </p:nvSpPr>
          <p:spPr>
            <a:xfrm>
              <a:off x="5602099" y="2334136"/>
              <a:ext cx="1284771" cy="1284771"/>
            </a:xfrm>
            <a:prstGeom prst="ellipse">
              <a:avLst/>
            </a:prstGeom>
            <a:solidFill>
              <a:srgbClr val="7F7F7F"/>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87" name="Google Shape;887;p87"/>
            <p:cNvSpPr txBox="1"/>
            <p:nvPr/>
          </p:nvSpPr>
          <p:spPr>
            <a:xfrm>
              <a:off x="5790249" y="2522286"/>
              <a:ext cx="908471" cy="908471"/>
            </a:xfrm>
            <a:prstGeom prst="rect">
              <a:avLst/>
            </a:prstGeom>
            <a:noFill/>
            <a:ln>
              <a:noFill/>
            </a:ln>
          </p:spPr>
          <p:txBody>
            <a:bodyPr anchorCtr="0" anchor="ctr" bIns="17775" lIns="17775" spcFirstLastPara="1" rIns="17775" wrap="square" tIns="17775">
              <a:noAutofit/>
            </a:bodyPr>
            <a:lstStyle/>
            <a:p>
              <a:pPr indent="0" lvl="0" marL="0" marR="0" rtl="0" algn="ctr">
                <a:lnSpc>
                  <a:spcPct val="90000"/>
                </a:lnSpc>
                <a:spcBef>
                  <a:spcPts val="0"/>
                </a:spcBef>
                <a:spcAft>
                  <a:spcPts val="0"/>
                </a:spcAft>
                <a:buClr>
                  <a:schemeClr val="lt1"/>
                </a:buClr>
                <a:buSzPts val="1400"/>
                <a:buFont typeface="Calibri"/>
                <a:buNone/>
              </a:pPr>
              <a:r>
                <a:rPr lang="en-US" sz="1400">
                  <a:solidFill>
                    <a:schemeClr val="lt1"/>
                  </a:solidFill>
                  <a:latin typeface="Calibri"/>
                  <a:ea typeface="Calibri"/>
                  <a:cs typeface="Calibri"/>
                  <a:sym typeface="Calibri"/>
                </a:rPr>
                <a:t>Converge</a:t>
              </a:r>
              <a:endParaRPr sz="1400">
                <a:solidFill>
                  <a:schemeClr val="lt1"/>
                </a:solidFill>
                <a:latin typeface="Calibri"/>
                <a:ea typeface="Calibri"/>
                <a:cs typeface="Calibri"/>
                <a:sym typeface="Calibri"/>
              </a:endParaRPr>
            </a:p>
          </p:txBody>
        </p:sp>
        <p:sp>
          <p:nvSpPr>
            <p:cNvPr id="888" name="Google Shape;888;p87"/>
            <p:cNvSpPr/>
            <p:nvPr/>
          </p:nvSpPr>
          <p:spPr>
            <a:xfrm rot="6000000">
              <a:off x="5907804" y="3700258"/>
              <a:ext cx="341675" cy="433610"/>
            </a:xfrm>
            <a:prstGeom prst="rightArrow">
              <a:avLst>
                <a:gd fmla="val 60000" name="adj1"/>
                <a:gd fmla="val 50000" name="adj2"/>
              </a:avLst>
            </a:prstGeom>
            <a:solidFill>
              <a:srgbClr val="7F7F7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89" name="Google Shape;889;p87"/>
            <p:cNvSpPr txBox="1"/>
            <p:nvPr/>
          </p:nvSpPr>
          <p:spPr>
            <a:xfrm rot="-4800000">
              <a:off x="5967955" y="3736508"/>
              <a:ext cx="239173" cy="260166"/>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dk1"/>
                </a:buClr>
                <a:buSzPts val="1200"/>
                <a:buFont typeface="Calibri"/>
                <a:buNone/>
              </a:pPr>
              <a:r>
                <a:t/>
              </a:r>
              <a:endParaRPr sz="1200">
                <a:solidFill>
                  <a:schemeClr val="lt1"/>
                </a:solidFill>
                <a:latin typeface="Calibri"/>
                <a:ea typeface="Calibri"/>
                <a:cs typeface="Calibri"/>
                <a:sym typeface="Calibri"/>
              </a:endParaRPr>
            </a:p>
          </p:txBody>
        </p:sp>
        <p:sp>
          <p:nvSpPr>
            <p:cNvPr id="890" name="Google Shape;890;p87"/>
            <p:cNvSpPr/>
            <p:nvPr/>
          </p:nvSpPr>
          <p:spPr>
            <a:xfrm>
              <a:off x="5267055" y="4234266"/>
              <a:ext cx="1284771" cy="1284771"/>
            </a:xfrm>
            <a:prstGeom prst="ellipse">
              <a:avLst/>
            </a:prstGeom>
            <a:solidFill>
              <a:srgbClr val="7F7F7F"/>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91" name="Google Shape;891;p87"/>
            <p:cNvSpPr txBox="1"/>
            <p:nvPr/>
          </p:nvSpPr>
          <p:spPr>
            <a:xfrm>
              <a:off x="5455205" y="4422416"/>
              <a:ext cx="908471" cy="908471"/>
            </a:xfrm>
            <a:prstGeom prst="rect">
              <a:avLst/>
            </a:prstGeom>
            <a:noFill/>
            <a:ln>
              <a:noFill/>
            </a:ln>
          </p:spPr>
          <p:txBody>
            <a:bodyPr anchorCtr="0" anchor="ctr" bIns="17775" lIns="17775" spcFirstLastPara="1" rIns="17775" wrap="square" tIns="17775">
              <a:noAutofit/>
            </a:bodyPr>
            <a:lstStyle/>
            <a:p>
              <a:pPr indent="0" lvl="0" marL="0" marR="0" rtl="0" algn="ctr">
                <a:lnSpc>
                  <a:spcPct val="90000"/>
                </a:lnSpc>
                <a:spcBef>
                  <a:spcPts val="0"/>
                </a:spcBef>
                <a:spcAft>
                  <a:spcPts val="0"/>
                </a:spcAft>
                <a:buClr>
                  <a:schemeClr val="lt1"/>
                </a:buClr>
                <a:buSzPts val="1400"/>
                <a:buFont typeface="Calibri"/>
                <a:buNone/>
              </a:pPr>
              <a:r>
                <a:rPr lang="en-US" sz="1400">
                  <a:solidFill>
                    <a:schemeClr val="lt1"/>
                  </a:solidFill>
                  <a:latin typeface="Calibri"/>
                  <a:ea typeface="Calibri"/>
                  <a:cs typeface="Calibri"/>
                  <a:sym typeface="Calibri"/>
                </a:rPr>
                <a:t>Reflect</a:t>
              </a:r>
              <a:endParaRPr sz="1400">
                <a:solidFill>
                  <a:schemeClr val="lt1"/>
                </a:solidFill>
                <a:latin typeface="Calibri"/>
                <a:ea typeface="Calibri"/>
                <a:cs typeface="Calibri"/>
                <a:sym typeface="Calibri"/>
              </a:endParaRPr>
            </a:p>
          </p:txBody>
        </p:sp>
        <p:sp>
          <p:nvSpPr>
            <p:cNvPr id="892" name="Google Shape;892;p87"/>
            <p:cNvSpPr/>
            <p:nvPr/>
          </p:nvSpPr>
          <p:spPr>
            <a:xfrm rot="8400000">
              <a:off x="5006991" y="5273741"/>
              <a:ext cx="341675" cy="433610"/>
            </a:xfrm>
            <a:prstGeom prst="rightArrow">
              <a:avLst>
                <a:gd fmla="val 60000" name="adj1"/>
                <a:gd fmla="val 50000" name="adj2"/>
              </a:avLst>
            </a:prstGeom>
            <a:solidFill>
              <a:srgbClr val="7F7F7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93" name="Google Shape;893;p87"/>
            <p:cNvSpPr txBox="1"/>
            <p:nvPr/>
          </p:nvSpPr>
          <p:spPr>
            <a:xfrm rot="-2400000">
              <a:off x="5097503" y="5327519"/>
              <a:ext cx="239173" cy="260166"/>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dk1"/>
                </a:buClr>
                <a:buSzPts val="1200"/>
                <a:buFont typeface="Calibri"/>
                <a:buNone/>
              </a:pPr>
              <a:r>
                <a:t/>
              </a:r>
              <a:endParaRPr sz="1200">
                <a:solidFill>
                  <a:schemeClr val="lt1"/>
                </a:solidFill>
                <a:latin typeface="Calibri"/>
                <a:ea typeface="Calibri"/>
                <a:cs typeface="Calibri"/>
                <a:sym typeface="Calibri"/>
              </a:endParaRPr>
            </a:p>
          </p:txBody>
        </p:sp>
        <p:sp>
          <p:nvSpPr>
            <p:cNvPr id="894" name="Google Shape;894;p87"/>
            <p:cNvSpPr/>
            <p:nvPr/>
          </p:nvSpPr>
          <p:spPr>
            <a:xfrm>
              <a:off x="3789017" y="5474487"/>
              <a:ext cx="1284771" cy="1284771"/>
            </a:xfrm>
            <a:prstGeom prst="ellipse">
              <a:avLst/>
            </a:prstGeom>
            <a:solidFill>
              <a:srgbClr val="7F7F7F"/>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95" name="Google Shape;895;p87"/>
            <p:cNvSpPr txBox="1"/>
            <p:nvPr/>
          </p:nvSpPr>
          <p:spPr>
            <a:xfrm>
              <a:off x="3977167" y="5662637"/>
              <a:ext cx="908471" cy="908471"/>
            </a:xfrm>
            <a:prstGeom prst="rect">
              <a:avLst/>
            </a:prstGeom>
            <a:noFill/>
            <a:ln>
              <a:noFill/>
            </a:ln>
          </p:spPr>
          <p:txBody>
            <a:bodyPr anchorCtr="0" anchor="ctr" bIns="17775" lIns="17775" spcFirstLastPara="1" rIns="17775" wrap="square" tIns="17775">
              <a:noAutofit/>
            </a:bodyPr>
            <a:lstStyle/>
            <a:p>
              <a:pPr indent="0" lvl="0" marL="0" marR="0" rtl="0" algn="ctr">
                <a:lnSpc>
                  <a:spcPct val="90000"/>
                </a:lnSpc>
                <a:spcBef>
                  <a:spcPts val="0"/>
                </a:spcBef>
                <a:spcAft>
                  <a:spcPts val="0"/>
                </a:spcAft>
                <a:buClr>
                  <a:schemeClr val="lt1"/>
                </a:buClr>
                <a:buSzPts val="1400"/>
                <a:buFont typeface="Calibri"/>
                <a:buNone/>
              </a:pPr>
              <a:r>
                <a:rPr lang="en-US" sz="1400">
                  <a:solidFill>
                    <a:schemeClr val="lt1"/>
                  </a:solidFill>
                  <a:latin typeface="Calibri"/>
                  <a:ea typeface="Calibri"/>
                  <a:cs typeface="Calibri"/>
                  <a:sym typeface="Calibri"/>
                </a:rPr>
                <a:t>Prototype</a:t>
              </a:r>
              <a:endParaRPr sz="1400">
                <a:solidFill>
                  <a:schemeClr val="lt1"/>
                </a:solidFill>
                <a:latin typeface="Calibri"/>
                <a:ea typeface="Calibri"/>
                <a:cs typeface="Calibri"/>
                <a:sym typeface="Calibri"/>
              </a:endParaRPr>
            </a:p>
          </p:txBody>
        </p:sp>
        <p:sp>
          <p:nvSpPr>
            <p:cNvPr id="896" name="Google Shape;896;p87"/>
            <p:cNvSpPr/>
            <p:nvPr/>
          </p:nvSpPr>
          <p:spPr>
            <a:xfrm rot="10800000">
              <a:off x="3305513" y="5900068"/>
              <a:ext cx="341675" cy="433610"/>
            </a:xfrm>
            <a:prstGeom prst="rightArrow">
              <a:avLst>
                <a:gd fmla="val 60000" name="adj1"/>
                <a:gd fmla="val 50000" name="adj2"/>
              </a:avLst>
            </a:prstGeom>
            <a:solidFill>
              <a:srgbClr val="7F7F7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97" name="Google Shape;897;p87"/>
            <p:cNvSpPr txBox="1"/>
            <p:nvPr/>
          </p:nvSpPr>
          <p:spPr>
            <a:xfrm>
              <a:off x="3408015" y="5986790"/>
              <a:ext cx="239173" cy="260166"/>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dk1"/>
                </a:buClr>
                <a:buSzPts val="1200"/>
                <a:buFont typeface="Calibri"/>
                <a:buNone/>
              </a:pPr>
              <a:r>
                <a:t/>
              </a:r>
              <a:endParaRPr sz="1200">
                <a:solidFill>
                  <a:schemeClr val="lt1"/>
                </a:solidFill>
                <a:latin typeface="Calibri"/>
                <a:ea typeface="Calibri"/>
                <a:cs typeface="Calibri"/>
                <a:sym typeface="Calibri"/>
              </a:endParaRPr>
            </a:p>
          </p:txBody>
        </p:sp>
        <p:sp>
          <p:nvSpPr>
            <p:cNvPr id="898" name="Google Shape;898;p87"/>
            <p:cNvSpPr/>
            <p:nvPr/>
          </p:nvSpPr>
          <p:spPr>
            <a:xfrm>
              <a:off x="1859574" y="5474487"/>
              <a:ext cx="1284771" cy="1284771"/>
            </a:xfrm>
            <a:prstGeom prst="ellipse">
              <a:avLst/>
            </a:prstGeom>
            <a:solidFill>
              <a:schemeClr val="accent6"/>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99" name="Google Shape;899;p87"/>
            <p:cNvSpPr txBox="1"/>
            <p:nvPr/>
          </p:nvSpPr>
          <p:spPr>
            <a:xfrm>
              <a:off x="2047724" y="5662637"/>
              <a:ext cx="908471" cy="908471"/>
            </a:xfrm>
            <a:prstGeom prst="rect">
              <a:avLst/>
            </a:prstGeom>
            <a:noFill/>
            <a:ln>
              <a:noFill/>
            </a:ln>
          </p:spPr>
          <p:txBody>
            <a:bodyPr anchorCtr="0" anchor="ctr" bIns="17775" lIns="17775" spcFirstLastPara="1" rIns="17775" wrap="square" tIns="17775">
              <a:noAutofit/>
            </a:bodyPr>
            <a:lstStyle/>
            <a:p>
              <a:pPr indent="0" lvl="0" marL="0" marR="0" rtl="0" algn="ctr">
                <a:lnSpc>
                  <a:spcPct val="90000"/>
                </a:lnSpc>
                <a:spcBef>
                  <a:spcPts val="0"/>
                </a:spcBef>
                <a:spcAft>
                  <a:spcPts val="0"/>
                </a:spcAft>
                <a:buClr>
                  <a:schemeClr val="lt1"/>
                </a:buClr>
                <a:buSzPts val="1400"/>
                <a:buFont typeface="Calibri"/>
                <a:buNone/>
              </a:pPr>
              <a:r>
                <a:rPr lang="en-US" sz="1400">
                  <a:solidFill>
                    <a:schemeClr val="lt1"/>
                  </a:solidFill>
                  <a:latin typeface="Calibri"/>
                  <a:ea typeface="Calibri"/>
                  <a:cs typeface="Calibri"/>
                  <a:sym typeface="Calibri"/>
                </a:rPr>
                <a:t>Test</a:t>
              </a:r>
              <a:endParaRPr sz="1400">
                <a:solidFill>
                  <a:schemeClr val="lt1"/>
                </a:solidFill>
                <a:latin typeface="Calibri"/>
                <a:ea typeface="Calibri"/>
                <a:cs typeface="Calibri"/>
                <a:sym typeface="Calibri"/>
              </a:endParaRPr>
            </a:p>
          </p:txBody>
        </p:sp>
        <p:sp>
          <p:nvSpPr>
            <p:cNvPr id="900" name="Google Shape;900;p87"/>
            <p:cNvSpPr/>
            <p:nvPr/>
          </p:nvSpPr>
          <p:spPr>
            <a:xfrm rot="-8400000">
              <a:off x="1599510" y="5286173"/>
              <a:ext cx="341675" cy="433610"/>
            </a:xfrm>
            <a:prstGeom prst="rightArrow">
              <a:avLst>
                <a:gd fmla="val 60000" name="adj1"/>
                <a:gd fmla="val 50000" name="adj2"/>
              </a:avLst>
            </a:prstGeom>
            <a:solidFill>
              <a:srgbClr val="7F7F7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01" name="Google Shape;901;p87"/>
            <p:cNvSpPr txBox="1"/>
            <p:nvPr/>
          </p:nvSpPr>
          <p:spPr>
            <a:xfrm rot="2400000">
              <a:off x="1690022" y="5405839"/>
              <a:ext cx="239173" cy="260166"/>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dk1"/>
                </a:buClr>
                <a:buSzPts val="1200"/>
                <a:buFont typeface="Calibri"/>
                <a:buNone/>
              </a:pPr>
              <a:r>
                <a:t/>
              </a:r>
              <a:endParaRPr sz="1200">
                <a:solidFill>
                  <a:schemeClr val="lt1"/>
                </a:solidFill>
                <a:latin typeface="Calibri"/>
                <a:ea typeface="Calibri"/>
                <a:cs typeface="Calibri"/>
                <a:sym typeface="Calibri"/>
              </a:endParaRPr>
            </a:p>
          </p:txBody>
        </p:sp>
        <p:sp>
          <p:nvSpPr>
            <p:cNvPr id="902" name="Google Shape;902;p87"/>
            <p:cNvSpPr/>
            <p:nvPr/>
          </p:nvSpPr>
          <p:spPr>
            <a:xfrm>
              <a:off x="381536" y="4234266"/>
              <a:ext cx="1284771" cy="1284771"/>
            </a:xfrm>
            <a:prstGeom prst="ellipse">
              <a:avLst/>
            </a:prstGeom>
            <a:solidFill>
              <a:srgbClr val="7F7F7F"/>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03" name="Google Shape;903;p87"/>
            <p:cNvSpPr txBox="1"/>
            <p:nvPr/>
          </p:nvSpPr>
          <p:spPr>
            <a:xfrm>
              <a:off x="569686" y="4422416"/>
              <a:ext cx="908471" cy="908471"/>
            </a:xfrm>
            <a:prstGeom prst="rect">
              <a:avLst/>
            </a:prstGeom>
            <a:noFill/>
            <a:ln>
              <a:noFill/>
            </a:ln>
          </p:spPr>
          <p:txBody>
            <a:bodyPr anchorCtr="0" anchor="ctr" bIns="17775" lIns="17775" spcFirstLastPara="1" rIns="17775" wrap="square" tIns="17775">
              <a:noAutofit/>
            </a:bodyPr>
            <a:lstStyle/>
            <a:p>
              <a:pPr indent="0" lvl="0" marL="0" marR="0" rtl="0" algn="ctr">
                <a:lnSpc>
                  <a:spcPct val="90000"/>
                </a:lnSpc>
                <a:spcBef>
                  <a:spcPts val="0"/>
                </a:spcBef>
                <a:spcAft>
                  <a:spcPts val="0"/>
                </a:spcAft>
                <a:buClr>
                  <a:schemeClr val="lt1"/>
                </a:buClr>
                <a:buSzPts val="1400"/>
                <a:buFont typeface="Calibri"/>
                <a:buNone/>
              </a:pPr>
              <a:r>
                <a:rPr lang="en-US" sz="1400">
                  <a:solidFill>
                    <a:schemeClr val="lt1"/>
                  </a:solidFill>
                  <a:latin typeface="Calibri"/>
                  <a:ea typeface="Calibri"/>
                  <a:cs typeface="Calibri"/>
                  <a:sym typeface="Calibri"/>
                </a:rPr>
                <a:t>Prototype</a:t>
              </a:r>
              <a:endParaRPr sz="1400">
                <a:solidFill>
                  <a:schemeClr val="lt1"/>
                </a:solidFill>
                <a:latin typeface="Calibri"/>
                <a:ea typeface="Calibri"/>
                <a:cs typeface="Calibri"/>
                <a:sym typeface="Calibri"/>
              </a:endParaRPr>
            </a:p>
          </p:txBody>
        </p:sp>
        <p:sp>
          <p:nvSpPr>
            <p:cNvPr id="904" name="Google Shape;904;p87"/>
            <p:cNvSpPr/>
            <p:nvPr/>
          </p:nvSpPr>
          <p:spPr>
            <a:xfrm rot="-6000000">
              <a:off x="687241" y="3719304"/>
              <a:ext cx="341675" cy="433610"/>
            </a:xfrm>
            <a:prstGeom prst="rightArrow">
              <a:avLst>
                <a:gd fmla="val 60000" name="adj1"/>
                <a:gd fmla="val 50000" name="adj2"/>
              </a:avLst>
            </a:prstGeom>
            <a:solidFill>
              <a:srgbClr val="7F7F7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05" name="Google Shape;905;p87"/>
            <p:cNvSpPr txBox="1"/>
            <p:nvPr/>
          </p:nvSpPr>
          <p:spPr>
            <a:xfrm rot="4800000">
              <a:off x="747392" y="3856498"/>
              <a:ext cx="239173" cy="260166"/>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dk1"/>
                </a:buClr>
                <a:buSzPts val="1200"/>
                <a:buFont typeface="Calibri"/>
                <a:buNone/>
              </a:pPr>
              <a:r>
                <a:t/>
              </a:r>
              <a:endParaRPr sz="1200">
                <a:solidFill>
                  <a:schemeClr val="lt1"/>
                </a:solidFill>
                <a:latin typeface="Calibri"/>
                <a:ea typeface="Calibri"/>
                <a:cs typeface="Calibri"/>
                <a:sym typeface="Calibri"/>
              </a:endParaRPr>
            </a:p>
          </p:txBody>
        </p:sp>
        <p:sp>
          <p:nvSpPr>
            <p:cNvPr id="906" name="Google Shape;906;p87"/>
            <p:cNvSpPr/>
            <p:nvPr/>
          </p:nvSpPr>
          <p:spPr>
            <a:xfrm>
              <a:off x="46492" y="2334136"/>
              <a:ext cx="1284771" cy="1284771"/>
            </a:xfrm>
            <a:prstGeom prst="ellipse">
              <a:avLst/>
            </a:prstGeom>
            <a:solidFill>
              <a:srgbClr val="7F7F7F"/>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07" name="Google Shape;907;p87"/>
            <p:cNvSpPr txBox="1"/>
            <p:nvPr/>
          </p:nvSpPr>
          <p:spPr>
            <a:xfrm>
              <a:off x="234642" y="2522286"/>
              <a:ext cx="908471" cy="908471"/>
            </a:xfrm>
            <a:prstGeom prst="rect">
              <a:avLst/>
            </a:prstGeom>
            <a:noFill/>
            <a:ln>
              <a:noFill/>
            </a:ln>
          </p:spPr>
          <p:txBody>
            <a:bodyPr anchorCtr="0" anchor="ctr" bIns="17775" lIns="17775" spcFirstLastPara="1" rIns="17775" wrap="square" tIns="17775">
              <a:noAutofit/>
            </a:bodyPr>
            <a:lstStyle/>
            <a:p>
              <a:pPr indent="0" lvl="0" marL="0" marR="0" rtl="0" algn="ctr">
                <a:lnSpc>
                  <a:spcPct val="90000"/>
                </a:lnSpc>
                <a:spcBef>
                  <a:spcPts val="0"/>
                </a:spcBef>
                <a:spcAft>
                  <a:spcPts val="0"/>
                </a:spcAft>
                <a:buClr>
                  <a:schemeClr val="lt1"/>
                </a:buClr>
                <a:buSzPts val="1400"/>
                <a:buFont typeface="Calibri"/>
                <a:buNone/>
              </a:pPr>
              <a:r>
                <a:rPr lang="en-US" sz="1400">
                  <a:solidFill>
                    <a:schemeClr val="lt1"/>
                  </a:solidFill>
                  <a:latin typeface="Calibri"/>
                  <a:ea typeface="Calibri"/>
                  <a:cs typeface="Calibri"/>
                  <a:sym typeface="Calibri"/>
                </a:rPr>
                <a:t>Test</a:t>
              </a:r>
              <a:endParaRPr sz="1400">
                <a:solidFill>
                  <a:schemeClr val="lt1"/>
                </a:solidFill>
                <a:latin typeface="Calibri"/>
                <a:ea typeface="Calibri"/>
                <a:cs typeface="Calibri"/>
                <a:sym typeface="Calibri"/>
              </a:endParaRPr>
            </a:p>
          </p:txBody>
        </p:sp>
        <p:sp>
          <p:nvSpPr>
            <p:cNvPr id="908" name="Google Shape;908;p87"/>
            <p:cNvSpPr/>
            <p:nvPr/>
          </p:nvSpPr>
          <p:spPr>
            <a:xfrm rot="-3600000">
              <a:off x="995565" y="1932618"/>
              <a:ext cx="341675" cy="433610"/>
            </a:xfrm>
            <a:prstGeom prst="rightArrow">
              <a:avLst>
                <a:gd fmla="val 60000" name="adj1"/>
                <a:gd fmla="val 50000" name="adj2"/>
              </a:avLst>
            </a:prstGeom>
            <a:solidFill>
              <a:srgbClr val="7F7F7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09" name="Google Shape;909;p87"/>
            <p:cNvSpPr txBox="1"/>
            <p:nvPr/>
          </p:nvSpPr>
          <p:spPr>
            <a:xfrm rot="-3600000">
              <a:off x="1021191" y="2063725"/>
              <a:ext cx="239173" cy="260166"/>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dk1"/>
                </a:buClr>
                <a:buSzPts val="1200"/>
                <a:buFont typeface="Calibri"/>
                <a:buNone/>
              </a:pPr>
              <a:r>
                <a:t/>
              </a:r>
              <a:endParaRPr sz="1200">
                <a:solidFill>
                  <a:schemeClr val="lt1"/>
                </a:solidFill>
                <a:latin typeface="Calibri"/>
                <a:ea typeface="Calibri"/>
                <a:cs typeface="Calibri"/>
                <a:sym typeface="Calibri"/>
              </a:endParaRPr>
            </a:p>
          </p:txBody>
        </p:sp>
        <p:sp>
          <p:nvSpPr>
            <p:cNvPr id="910" name="Google Shape;910;p87"/>
            <p:cNvSpPr/>
            <p:nvPr/>
          </p:nvSpPr>
          <p:spPr>
            <a:xfrm>
              <a:off x="1011213" y="663190"/>
              <a:ext cx="1284771" cy="1284771"/>
            </a:xfrm>
            <a:prstGeom prst="ellipse">
              <a:avLst/>
            </a:prstGeom>
            <a:solidFill>
              <a:srgbClr val="7F7F7F"/>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11" name="Google Shape;911;p87"/>
            <p:cNvSpPr txBox="1"/>
            <p:nvPr/>
          </p:nvSpPr>
          <p:spPr>
            <a:xfrm>
              <a:off x="1199363" y="851340"/>
              <a:ext cx="908471" cy="908471"/>
            </a:xfrm>
            <a:prstGeom prst="rect">
              <a:avLst/>
            </a:prstGeom>
            <a:noFill/>
            <a:ln>
              <a:noFill/>
            </a:ln>
          </p:spPr>
          <p:txBody>
            <a:bodyPr anchorCtr="0" anchor="ctr" bIns="17775" lIns="17775" spcFirstLastPara="1" rIns="17775" wrap="square" tIns="17775">
              <a:noAutofit/>
            </a:bodyPr>
            <a:lstStyle/>
            <a:p>
              <a:pPr indent="0" lvl="0" marL="0" marR="0" rtl="0" algn="ctr">
                <a:lnSpc>
                  <a:spcPct val="90000"/>
                </a:lnSpc>
                <a:spcBef>
                  <a:spcPts val="0"/>
                </a:spcBef>
                <a:spcAft>
                  <a:spcPts val="0"/>
                </a:spcAft>
                <a:buClr>
                  <a:schemeClr val="lt1"/>
                </a:buClr>
                <a:buSzPts val="1400"/>
                <a:buFont typeface="Calibri"/>
                <a:buNone/>
              </a:pPr>
              <a:r>
                <a:rPr lang="en-US" sz="1400">
                  <a:solidFill>
                    <a:schemeClr val="lt1"/>
                  </a:solidFill>
                  <a:latin typeface="Calibri"/>
                  <a:ea typeface="Calibri"/>
                  <a:cs typeface="Calibri"/>
                  <a:sym typeface="Calibri"/>
                </a:rPr>
                <a:t>Reflect</a:t>
              </a:r>
              <a:endParaRPr sz="1400">
                <a:solidFill>
                  <a:schemeClr val="lt1"/>
                </a:solidFill>
                <a:latin typeface="Calibri"/>
                <a:ea typeface="Calibri"/>
                <a:cs typeface="Calibri"/>
                <a:sym typeface="Calibri"/>
              </a:endParaRPr>
            </a:p>
          </p:txBody>
        </p:sp>
        <p:sp>
          <p:nvSpPr>
            <p:cNvPr id="912" name="Google Shape;912;p87"/>
            <p:cNvSpPr/>
            <p:nvPr/>
          </p:nvSpPr>
          <p:spPr>
            <a:xfrm rot="-1200000">
              <a:off x="2380215" y="762124"/>
              <a:ext cx="341675" cy="433610"/>
            </a:xfrm>
            <a:prstGeom prst="rightArrow">
              <a:avLst>
                <a:gd fmla="val 60000" name="adj1"/>
                <a:gd fmla="val 50000" name="adj2"/>
              </a:avLst>
            </a:prstGeom>
            <a:solidFill>
              <a:srgbClr val="7F7F7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13" name="Google Shape;913;p87"/>
            <p:cNvSpPr txBox="1"/>
            <p:nvPr/>
          </p:nvSpPr>
          <p:spPr>
            <a:xfrm rot="-1200000">
              <a:off x="2383306" y="866375"/>
              <a:ext cx="239173" cy="260166"/>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dk1"/>
                </a:buClr>
                <a:buSzPts val="100"/>
                <a:buFont typeface="Calibri"/>
                <a:buNone/>
              </a:pPr>
              <a:r>
                <a:t/>
              </a:r>
              <a:endParaRPr sz="100">
                <a:solidFill>
                  <a:schemeClr val="lt1"/>
                </a:solidFill>
                <a:latin typeface="Calibri"/>
                <a:ea typeface="Calibri"/>
                <a:cs typeface="Calibri"/>
                <a:sym typeface="Calibri"/>
              </a:endParaRPr>
            </a:p>
          </p:txBody>
        </p:sp>
      </p:grpSp>
      <p:sp>
        <p:nvSpPr>
          <p:cNvPr id="914" name="Google Shape;914;p87"/>
          <p:cNvSpPr txBox="1"/>
          <p:nvPr/>
        </p:nvSpPr>
        <p:spPr>
          <a:xfrm>
            <a:off x="7006939" y="2388249"/>
            <a:ext cx="1060529" cy="52322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800">
                <a:solidFill>
                  <a:schemeClr val="dk1"/>
                </a:solidFill>
                <a:latin typeface="Calibri"/>
                <a:ea typeface="Calibri"/>
                <a:cs typeface="Calibri"/>
                <a:sym typeface="Calibri"/>
              </a:rPr>
              <a:t>Day 1</a:t>
            </a:r>
            <a:endParaRPr b="1" sz="2800">
              <a:solidFill>
                <a:schemeClr val="dk1"/>
              </a:solidFill>
              <a:latin typeface="Calibri"/>
              <a:ea typeface="Calibri"/>
              <a:cs typeface="Calibri"/>
              <a:sym typeface="Calibri"/>
            </a:endParaRPr>
          </a:p>
        </p:txBody>
      </p:sp>
      <p:sp>
        <p:nvSpPr>
          <p:cNvPr id="915" name="Google Shape;915;p87"/>
          <p:cNvSpPr txBox="1"/>
          <p:nvPr/>
        </p:nvSpPr>
        <p:spPr>
          <a:xfrm>
            <a:off x="5340973" y="3119660"/>
            <a:ext cx="1060529" cy="52322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800">
                <a:solidFill>
                  <a:schemeClr val="dk1"/>
                </a:solidFill>
                <a:latin typeface="Calibri"/>
                <a:ea typeface="Calibri"/>
                <a:cs typeface="Calibri"/>
                <a:sym typeface="Calibri"/>
              </a:rPr>
              <a:t>Day 2</a:t>
            </a:r>
            <a:endParaRPr b="1" sz="2800">
              <a:solidFill>
                <a:schemeClr val="dk1"/>
              </a:solidFill>
              <a:latin typeface="Calibri"/>
              <a:ea typeface="Calibri"/>
              <a:cs typeface="Calibri"/>
              <a:sym typeface="Calibri"/>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9" name="Shape 919"/>
        <p:cNvGrpSpPr/>
        <p:nvPr/>
      </p:nvGrpSpPr>
      <p:grpSpPr>
        <a:xfrm>
          <a:off x="0" y="0"/>
          <a:ext cx="0" cy="0"/>
          <a:chOff x="0" y="0"/>
          <a:chExt cx="0" cy="0"/>
        </a:xfrm>
      </p:grpSpPr>
      <p:sp>
        <p:nvSpPr>
          <p:cNvPr id="920" name="Google Shape;920;p8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i="0" lang="en-US" sz="4400" u="none" cap="none" strike="noStrike">
                <a:solidFill>
                  <a:schemeClr val="dk1"/>
                </a:solidFill>
                <a:latin typeface="Calibri"/>
                <a:ea typeface="Calibri"/>
                <a:cs typeface="Calibri"/>
                <a:sym typeface="Calibri"/>
              </a:rPr>
              <a:t>Five act </a:t>
            </a:r>
            <a:r>
              <a:rPr lang="en-US"/>
              <a:t>I</a:t>
            </a:r>
            <a:r>
              <a:rPr b="0" i="0" lang="en-US" sz="4400" u="none" cap="none" strike="noStrike">
                <a:solidFill>
                  <a:schemeClr val="dk1"/>
                </a:solidFill>
                <a:latin typeface="Calibri"/>
                <a:ea typeface="Calibri"/>
                <a:cs typeface="Calibri"/>
                <a:sym typeface="Calibri"/>
              </a:rPr>
              <a:t>nterview </a:t>
            </a:r>
            <a:r>
              <a:rPr lang="en-US"/>
              <a:t>S</a:t>
            </a:r>
            <a:r>
              <a:rPr b="0" i="0" lang="en-US" sz="4400" u="none" cap="none" strike="noStrike">
                <a:solidFill>
                  <a:schemeClr val="dk1"/>
                </a:solidFill>
                <a:latin typeface="Calibri"/>
                <a:ea typeface="Calibri"/>
                <a:cs typeface="Calibri"/>
                <a:sym typeface="Calibri"/>
              </a:rPr>
              <a:t>tructure</a:t>
            </a:r>
            <a:endParaRPr/>
          </a:p>
        </p:txBody>
      </p:sp>
      <p:sp>
        <p:nvSpPr>
          <p:cNvPr id="921" name="Google Shape;921;p88"/>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None/>
            </a:pPr>
            <a:r>
              <a:rPr lang="en-US" sz="2400" u="sng">
                <a:latin typeface="Times New Roman"/>
                <a:ea typeface="Times New Roman"/>
                <a:cs typeface="Times New Roman"/>
                <a:sym typeface="Times New Roman"/>
              </a:rPr>
              <a:t>1. </a:t>
            </a:r>
            <a:r>
              <a:rPr lang="en-US" sz="2400" u="sng">
                <a:latin typeface="Times New Roman"/>
                <a:ea typeface="Times New Roman"/>
                <a:cs typeface="Times New Roman"/>
                <a:sym typeface="Times New Roman"/>
              </a:rPr>
              <a:t>Introduction</a:t>
            </a:r>
            <a:endParaRPr sz="2400" u="sng">
              <a:latin typeface="Times New Roman"/>
              <a:ea typeface="Times New Roman"/>
              <a:cs typeface="Times New Roman"/>
              <a:sym typeface="Times New Roman"/>
            </a:endParaRPr>
          </a:p>
          <a:p>
            <a:pPr indent="0" lvl="0" marL="0" marR="0" rtl="0" algn="l">
              <a:lnSpc>
                <a:spcPct val="90000"/>
              </a:lnSpc>
              <a:spcBef>
                <a:spcPts val="0"/>
              </a:spcBef>
              <a:spcAft>
                <a:spcPts val="0"/>
              </a:spcAft>
              <a:buNone/>
            </a:pPr>
            <a:r>
              <a:t/>
            </a:r>
            <a:endParaRPr sz="2400" u="sng">
              <a:latin typeface="Times New Roman"/>
              <a:ea typeface="Times New Roman"/>
              <a:cs typeface="Times New Roman"/>
              <a:sym typeface="Times New Roman"/>
            </a:endParaRPr>
          </a:p>
          <a:p>
            <a:pPr indent="0" lvl="0" marL="0" marR="0" rtl="0" algn="l">
              <a:lnSpc>
                <a:spcPct val="90000"/>
              </a:lnSpc>
              <a:spcBef>
                <a:spcPts val="0"/>
              </a:spcBef>
              <a:spcAft>
                <a:spcPts val="0"/>
              </a:spcAft>
              <a:buNone/>
            </a:pPr>
            <a:r>
              <a:rPr lang="en-US" sz="2400">
                <a:latin typeface="Times New Roman"/>
                <a:ea typeface="Times New Roman"/>
                <a:cs typeface="Times New Roman"/>
                <a:sym typeface="Times New Roman"/>
              </a:rPr>
              <a:t>“Hi, good morning </a:t>
            </a:r>
            <a:r>
              <a:rPr i="1" lang="en-US" sz="2400">
                <a:latin typeface="Times New Roman"/>
                <a:ea typeface="Times New Roman"/>
                <a:cs typeface="Times New Roman"/>
                <a:sym typeface="Times New Roman"/>
              </a:rPr>
              <a:t>&lt;interviewee name&gt;</a:t>
            </a:r>
            <a:r>
              <a:rPr lang="en-US" sz="2400">
                <a:latin typeface="Times New Roman"/>
                <a:ea typeface="Times New Roman"/>
                <a:cs typeface="Times New Roman"/>
                <a:sym typeface="Times New Roman"/>
              </a:rPr>
              <a:t>! </a:t>
            </a:r>
            <a:endParaRPr sz="2400">
              <a:latin typeface="Times New Roman"/>
              <a:ea typeface="Times New Roman"/>
              <a:cs typeface="Times New Roman"/>
              <a:sym typeface="Times New Roman"/>
            </a:endParaRPr>
          </a:p>
          <a:p>
            <a:pPr indent="0" lvl="0" marL="0" marR="0" rtl="0" algn="l">
              <a:lnSpc>
                <a:spcPct val="90000"/>
              </a:lnSpc>
              <a:spcBef>
                <a:spcPts val="0"/>
              </a:spcBef>
              <a:spcAft>
                <a:spcPts val="0"/>
              </a:spcAft>
              <a:buNone/>
            </a:pPr>
            <a:r>
              <a:t/>
            </a:r>
            <a:endParaRPr sz="2400">
              <a:latin typeface="Times New Roman"/>
              <a:ea typeface="Times New Roman"/>
              <a:cs typeface="Times New Roman"/>
              <a:sym typeface="Times New Roman"/>
            </a:endParaRPr>
          </a:p>
          <a:p>
            <a:pPr indent="0" lvl="0" marL="0" marR="0" rtl="0" algn="l">
              <a:lnSpc>
                <a:spcPct val="90000"/>
              </a:lnSpc>
              <a:spcBef>
                <a:spcPts val="0"/>
              </a:spcBef>
              <a:spcAft>
                <a:spcPts val="0"/>
              </a:spcAft>
              <a:buNone/>
            </a:pPr>
            <a:r>
              <a:rPr lang="en-US" sz="2400">
                <a:latin typeface="Times New Roman"/>
                <a:ea typeface="Times New Roman"/>
                <a:cs typeface="Times New Roman"/>
                <a:sym typeface="Times New Roman"/>
              </a:rPr>
              <a:t>My name is </a:t>
            </a:r>
            <a:r>
              <a:rPr i="1" lang="en-US" sz="2400">
                <a:latin typeface="Times New Roman"/>
                <a:ea typeface="Times New Roman"/>
                <a:cs typeface="Times New Roman"/>
                <a:sym typeface="Times New Roman"/>
              </a:rPr>
              <a:t>&lt;interviewer name&gt;</a:t>
            </a:r>
            <a:r>
              <a:rPr lang="en-US" sz="2400">
                <a:latin typeface="Times New Roman"/>
                <a:ea typeface="Times New Roman"/>
                <a:cs typeface="Times New Roman"/>
                <a:sym typeface="Times New Roman"/>
              </a:rPr>
              <a:t> from Team CUBS and we are working on the topic ‘Area 1 - Problem 3 - Safety Checks’. </a:t>
            </a:r>
            <a:endParaRPr sz="2400">
              <a:latin typeface="Times New Roman"/>
              <a:ea typeface="Times New Roman"/>
              <a:cs typeface="Times New Roman"/>
              <a:sym typeface="Times New Roman"/>
            </a:endParaRPr>
          </a:p>
          <a:p>
            <a:pPr indent="0" lvl="0" marL="0" marR="0" rtl="0" algn="l">
              <a:lnSpc>
                <a:spcPct val="90000"/>
              </a:lnSpc>
              <a:spcBef>
                <a:spcPts val="0"/>
              </a:spcBef>
              <a:spcAft>
                <a:spcPts val="0"/>
              </a:spcAft>
              <a:buNone/>
            </a:pPr>
            <a:r>
              <a:t/>
            </a:r>
            <a:endParaRPr sz="2400">
              <a:latin typeface="Times New Roman"/>
              <a:ea typeface="Times New Roman"/>
              <a:cs typeface="Times New Roman"/>
              <a:sym typeface="Times New Roman"/>
            </a:endParaRPr>
          </a:p>
          <a:p>
            <a:pPr indent="0" lvl="0" marL="0" marR="0" rtl="0" algn="l">
              <a:lnSpc>
                <a:spcPct val="90000"/>
              </a:lnSpc>
              <a:spcBef>
                <a:spcPts val="0"/>
              </a:spcBef>
              <a:spcAft>
                <a:spcPts val="0"/>
              </a:spcAft>
              <a:buNone/>
            </a:pPr>
            <a:r>
              <a:rPr lang="en-US" sz="2400">
                <a:latin typeface="Times New Roman"/>
                <a:ea typeface="Times New Roman"/>
                <a:cs typeface="Times New Roman"/>
                <a:sym typeface="Times New Roman"/>
              </a:rPr>
              <a:t>We would like to ask you a few questions to help us better understand how we can further improve upon our sprint project and our prototype.”</a:t>
            </a:r>
            <a:endParaRPr sz="2400">
              <a:latin typeface="Times New Roman"/>
              <a:ea typeface="Times New Roman"/>
              <a:cs typeface="Times New Roman"/>
              <a:sym typeface="Times New Roman"/>
            </a:endParaRPr>
          </a:p>
          <a:p>
            <a:pPr indent="-336550" lvl="0" marL="514350" marR="0" rtl="0" algn="l">
              <a:lnSpc>
                <a:spcPct val="90000"/>
              </a:lnSpc>
              <a:spcBef>
                <a:spcPts val="1000"/>
              </a:spcBef>
              <a:spcAft>
                <a:spcPts val="0"/>
              </a:spcAft>
              <a:buClr>
                <a:schemeClr val="dk1"/>
              </a:buClr>
              <a:buSzPts val="2800"/>
              <a:buFont typeface="Calibri"/>
              <a:buNone/>
            </a:pPr>
            <a:r>
              <a:t/>
            </a:r>
            <a:endParaRPr b="0" i="0" sz="2800" u="none" cap="none" strike="noStrike">
              <a:solidFill>
                <a:srgbClr val="FF0000"/>
              </a:solidFill>
              <a:latin typeface="Calibri"/>
              <a:ea typeface="Calibri"/>
              <a:cs typeface="Calibri"/>
              <a:sym typeface="Calibri"/>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5" name="Shape 925"/>
        <p:cNvGrpSpPr/>
        <p:nvPr/>
      </p:nvGrpSpPr>
      <p:grpSpPr>
        <a:xfrm>
          <a:off x="0" y="0"/>
          <a:ext cx="0" cy="0"/>
          <a:chOff x="0" y="0"/>
          <a:chExt cx="0" cy="0"/>
        </a:xfrm>
      </p:grpSpPr>
      <p:sp>
        <p:nvSpPr>
          <p:cNvPr id="926" name="Google Shape;926;p89"/>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lang="en-US"/>
              <a:t>Five act Interview Structure</a:t>
            </a:r>
            <a:r>
              <a:rPr b="0" i="0" lang="en-US" sz="4400" u="none" cap="none" strike="noStrike">
                <a:solidFill>
                  <a:schemeClr val="dk1"/>
                </a:solidFill>
                <a:latin typeface="Calibri"/>
                <a:ea typeface="Calibri"/>
                <a:cs typeface="Calibri"/>
                <a:sym typeface="Calibri"/>
              </a:rPr>
              <a:t> (contd.)</a:t>
            </a:r>
            <a:endParaRPr/>
          </a:p>
        </p:txBody>
      </p:sp>
      <p:sp>
        <p:nvSpPr>
          <p:cNvPr id="927" name="Google Shape;927;p89"/>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None/>
            </a:pPr>
            <a:r>
              <a:rPr lang="en-US" sz="2400" u="sng">
                <a:latin typeface="Times New Roman"/>
                <a:ea typeface="Times New Roman"/>
                <a:cs typeface="Times New Roman"/>
                <a:sym typeface="Times New Roman"/>
              </a:rPr>
              <a:t>2. List of questions about the customer</a:t>
            </a:r>
            <a:endParaRPr sz="2400" u="sng">
              <a:latin typeface="Times New Roman"/>
              <a:ea typeface="Times New Roman"/>
              <a:cs typeface="Times New Roman"/>
              <a:sym typeface="Times New Roman"/>
            </a:endParaRPr>
          </a:p>
          <a:p>
            <a:pPr indent="0" lvl="0" marL="0" marR="0" rtl="0" algn="l">
              <a:lnSpc>
                <a:spcPct val="90000"/>
              </a:lnSpc>
              <a:spcBef>
                <a:spcPts val="0"/>
              </a:spcBef>
              <a:spcAft>
                <a:spcPts val="0"/>
              </a:spcAft>
              <a:buNone/>
            </a:pPr>
            <a:r>
              <a:t/>
            </a:r>
            <a:endParaRPr sz="2400" u="sng">
              <a:latin typeface="Times New Roman"/>
              <a:ea typeface="Times New Roman"/>
              <a:cs typeface="Times New Roman"/>
              <a:sym typeface="Times New Roman"/>
            </a:endParaRPr>
          </a:p>
          <a:p>
            <a:pPr indent="-381000" lvl="0" marL="457200" rtl="0">
              <a:lnSpc>
                <a:spcPct val="150000"/>
              </a:lnSpc>
              <a:spcBef>
                <a:spcPts val="0"/>
              </a:spcBef>
              <a:spcAft>
                <a:spcPts val="0"/>
              </a:spcAft>
              <a:buSzPts val="2400"/>
              <a:buFont typeface="Times New Roman"/>
              <a:buChar char="●"/>
            </a:pPr>
            <a:r>
              <a:rPr lang="en-US" sz="2400">
                <a:latin typeface="Times New Roman"/>
                <a:ea typeface="Times New Roman"/>
                <a:cs typeface="Times New Roman"/>
                <a:sym typeface="Times New Roman"/>
              </a:rPr>
              <a:t>Have you ever travelled by airplane?</a:t>
            </a:r>
            <a:endParaRPr sz="2400">
              <a:latin typeface="Times New Roman"/>
              <a:ea typeface="Times New Roman"/>
              <a:cs typeface="Times New Roman"/>
              <a:sym typeface="Times New Roman"/>
            </a:endParaRPr>
          </a:p>
          <a:p>
            <a:pPr indent="-381000" lvl="0" marL="457200" rtl="0">
              <a:lnSpc>
                <a:spcPct val="150000"/>
              </a:lnSpc>
              <a:spcBef>
                <a:spcPts val="0"/>
              </a:spcBef>
              <a:spcAft>
                <a:spcPts val="0"/>
              </a:spcAft>
              <a:buSzPts val="2400"/>
              <a:buFont typeface="Times New Roman"/>
              <a:buChar char="●"/>
            </a:pPr>
            <a:r>
              <a:rPr lang="en-US" sz="2400">
                <a:latin typeface="Times New Roman"/>
                <a:ea typeface="Times New Roman"/>
                <a:cs typeface="Times New Roman"/>
                <a:sym typeface="Times New Roman"/>
              </a:rPr>
              <a:t>Do you fly international or domestic?</a:t>
            </a:r>
            <a:endParaRPr sz="2400">
              <a:latin typeface="Times New Roman"/>
              <a:ea typeface="Times New Roman"/>
              <a:cs typeface="Times New Roman"/>
              <a:sym typeface="Times New Roman"/>
            </a:endParaRPr>
          </a:p>
          <a:p>
            <a:pPr indent="-381000" lvl="0" marL="457200" rtl="0">
              <a:lnSpc>
                <a:spcPct val="150000"/>
              </a:lnSpc>
              <a:spcBef>
                <a:spcPts val="0"/>
              </a:spcBef>
              <a:spcAft>
                <a:spcPts val="0"/>
              </a:spcAft>
              <a:buSzPts val="2400"/>
              <a:buFont typeface="Times New Roman"/>
              <a:buChar char="●"/>
            </a:pPr>
            <a:r>
              <a:rPr lang="en-US" sz="2400">
                <a:latin typeface="Times New Roman"/>
                <a:ea typeface="Times New Roman"/>
                <a:cs typeface="Times New Roman"/>
                <a:sym typeface="Times New Roman"/>
              </a:rPr>
              <a:t>Have you ever experienced issues during landing or take off? (Delays or rough landing)</a:t>
            </a:r>
            <a:endParaRPr sz="2400">
              <a:latin typeface="Times New Roman"/>
              <a:ea typeface="Times New Roman"/>
              <a:cs typeface="Times New Roman"/>
              <a:sym typeface="Times New Roman"/>
            </a:endParaRPr>
          </a:p>
          <a:p>
            <a:pPr indent="-381000" lvl="0" marL="457200" rtl="0">
              <a:lnSpc>
                <a:spcPct val="150000"/>
              </a:lnSpc>
              <a:spcBef>
                <a:spcPts val="0"/>
              </a:spcBef>
              <a:spcAft>
                <a:spcPts val="0"/>
              </a:spcAft>
              <a:buSzPts val="2400"/>
              <a:buFont typeface="Times New Roman"/>
              <a:buChar char="●"/>
            </a:pPr>
            <a:r>
              <a:rPr lang="en-US" sz="2400">
                <a:latin typeface="Times New Roman"/>
                <a:ea typeface="Times New Roman"/>
                <a:cs typeface="Times New Roman"/>
                <a:sym typeface="Times New Roman"/>
              </a:rPr>
              <a:t>Did these issues cause large delays?</a:t>
            </a:r>
            <a:endParaRPr sz="2400">
              <a:latin typeface="Times New Roman"/>
              <a:ea typeface="Times New Roman"/>
              <a:cs typeface="Times New Roman"/>
              <a:sym typeface="Times New Roman"/>
            </a:endParaRPr>
          </a:p>
          <a:p>
            <a:pPr indent="-381000" lvl="0" marL="457200" rtl="0">
              <a:lnSpc>
                <a:spcPct val="150000"/>
              </a:lnSpc>
              <a:spcBef>
                <a:spcPts val="0"/>
              </a:spcBef>
              <a:spcAft>
                <a:spcPts val="0"/>
              </a:spcAft>
              <a:buSzPts val="2400"/>
              <a:buFont typeface="Times New Roman"/>
              <a:buChar char="●"/>
            </a:pPr>
            <a:r>
              <a:rPr lang="en-US" sz="2400">
                <a:latin typeface="Times New Roman"/>
                <a:ea typeface="Times New Roman"/>
                <a:cs typeface="Times New Roman"/>
                <a:sym typeface="Times New Roman"/>
              </a:rPr>
              <a:t>How were these situations handled by the Airlines?</a:t>
            </a:r>
            <a:endParaRPr sz="2400" u="sng">
              <a:latin typeface="Times New Roman"/>
              <a:ea typeface="Times New Roman"/>
              <a:cs typeface="Times New Roman"/>
              <a:sym typeface="Times New Roman"/>
            </a:endParaRPr>
          </a:p>
          <a:p>
            <a:pPr indent="-336550" lvl="0" marL="514350" marR="0" rtl="0" algn="l">
              <a:lnSpc>
                <a:spcPct val="90000"/>
              </a:lnSpc>
              <a:spcBef>
                <a:spcPts val="1000"/>
              </a:spcBef>
              <a:spcAft>
                <a:spcPts val="0"/>
              </a:spcAft>
              <a:buClr>
                <a:schemeClr val="dk1"/>
              </a:buClr>
              <a:buSzPts val="2800"/>
              <a:buFont typeface="Calibri"/>
              <a:buNone/>
            </a:pPr>
            <a:r>
              <a:t/>
            </a:r>
            <a:endParaRPr b="0" i="0" sz="2800" u="none" cap="none" strike="noStrike">
              <a:solidFill>
                <a:srgbClr val="FF0000"/>
              </a:solidFill>
              <a:latin typeface="Calibri"/>
              <a:ea typeface="Calibri"/>
              <a:cs typeface="Calibri"/>
              <a:sym typeface="Calibri"/>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31" name="Shape 931"/>
        <p:cNvGrpSpPr/>
        <p:nvPr/>
      </p:nvGrpSpPr>
      <p:grpSpPr>
        <a:xfrm>
          <a:off x="0" y="0"/>
          <a:ext cx="0" cy="0"/>
          <a:chOff x="0" y="0"/>
          <a:chExt cx="0" cy="0"/>
        </a:xfrm>
      </p:grpSpPr>
      <p:sp>
        <p:nvSpPr>
          <p:cNvPr id="932" name="Google Shape;932;p90"/>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lang="en-US"/>
              <a:t>Five act Interview Structure</a:t>
            </a:r>
            <a:r>
              <a:rPr b="0" i="0" lang="en-US" sz="4400" u="none" cap="none" strike="noStrike">
                <a:solidFill>
                  <a:schemeClr val="dk1"/>
                </a:solidFill>
                <a:latin typeface="Calibri"/>
                <a:ea typeface="Calibri"/>
                <a:cs typeface="Calibri"/>
                <a:sym typeface="Calibri"/>
              </a:rPr>
              <a:t> </a:t>
            </a:r>
            <a:r>
              <a:rPr lang="en-US"/>
              <a:t>(contd.)</a:t>
            </a:r>
            <a:endParaRPr/>
          </a:p>
        </p:txBody>
      </p:sp>
      <p:sp>
        <p:nvSpPr>
          <p:cNvPr id="933" name="Google Shape;933;p90"/>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None/>
            </a:pPr>
            <a:r>
              <a:rPr lang="en-US" sz="2400" u="sng">
                <a:latin typeface="Times New Roman"/>
                <a:ea typeface="Times New Roman"/>
                <a:cs typeface="Times New Roman"/>
                <a:sym typeface="Times New Roman"/>
              </a:rPr>
              <a:t>3. Introduction to the Prototype (Text)</a:t>
            </a:r>
            <a:endParaRPr sz="2400" u="sng">
              <a:latin typeface="Times New Roman"/>
              <a:ea typeface="Times New Roman"/>
              <a:cs typeface="Times New Roman"/>
              <a:sym typeface="Times New Roman"/>
            </a:endParaRPr>
          </a:p>
          <a:p>
            <a:pPr indent="0" lvl="0" marL="0" marR="0" rtl="0" algn="l">
              <a:lnSpc>
                <a:spcPct val="90000"/>
              </a:lnSpc>
              <a:spcBef>
                <a:spcPts val="0"/>
              </a:spcBef>
              <a:spcAft>
                <a:spcPts val="0"/>
              </a:spcAft>
              <a:buNone/>
            </a:pPr>
            <a:r>
              <a:t/>
            </a:r>
            <a:endParaRPr sz="2400" u="sng">
              <a:latin typeface="Times New Roman"/>
              <a:ea typeface="Times New Roman"/>
              <a:cs typeface="Times New Roman"/>
              <a:sym typeface="Times New Roman"/>
            </a:endParaRPr>
          </a:p>
          <a:p>
            <a:pPr indent="0" lvl="0" marL="0" rtl="0">
              <a:lnSpc>
                <a:spcPct val="115000"/>
              </a:lnSpc>
              <a:spcBef>
                <a:spcPts val="0"/>
              </a:spcBef>
              <a:spcAft>
                <a:spcPts val="0"/>
              </a:spcAft>
              <a:buNone/>
            </a:pPr>
            <a:r>
              <a:rPr lang="en-US" sz="2400">
                <a:latin typeface="Times New Roman"/>
                <a:ea typeface="Times New Roman"/>
                <a:cs typeface="Times New Roman"/>
                <a:sym typeface="Times New Roman"/>
              </a:rPr>
              <a:t>“I would like to take a minute to explain our prototype. </a:t>
            </a:r>
            <a:endParaRPr sz="2400">
              <a:latin typeface="Times New Roman"/>
              <a:ea typeface="Times New Roman"/>
              <a:cs typeface="Times New Roman"/>
              <a:sym typeface="Times New Roman"/>
            </a:endParaRPr>
          </a:p>
          <a:p>
            <a:pPr indent="0" lvl="0" marL="0" rtl="0">
              <a:lnSpc>
                <a:spcPct val="115000"/>
              </a:lnSpc>
              <a:spcBef>
                <a:spcPts val="0"/>
              </a:spcBef>
              <a:spcAft>
                <a:spcPts val="0"/>
              </a:spcAft>
              <a:buNone/>
            </a:pPr>
            <a:r>
              <a:t/>
            </a:r>
            <a:endParaRPr sz="2400">
              <a:latin typeface="Times New Roman"/>
              <a:ea typeface="Times New Roman"/>
              <a:cs typeface="Times New Roman"/>
              <a:sym typeface="Times New Roman"/>
            </a:endParaRPr>
          </a:p>
          <a:p>
            <a:pPr indent="0" lvl="0" marL="0" rtl="0">
              <a:lnSpc>
                <a:spcPct val="115000"/>
              </a:lnSpc>
              <a:spcBef>
                <a:spcPts val="0"/>
              </a:spcBef>
              <a:spcAft>
                <a:spcPts val="0"/>
              </a:spcAft>
              <a:buNone/>
            </a:pPr>
            <a:r>
              <a:rPr lang="en-US" sz="2400">
                <a:latin typeface="Times New Roman"/>
                <a:ea typeface="Times New Roman"/>
                <a:cs typeface="Times New Roman"/>
                <a:sym typeface="Times New Roman"/>
              </a:rPr>
              <a:t>Our team is developing an application for the Changi Airport Authorities, and in specific their Air-Traffic Control Tower. </a:t>
            </a:r>
            <a:endParaRPr sz="2400">
              <a:latin typeface="Times New Roman"/>
              <a:ea typeface="Times New Roman"/>
              <a:cs typeface="Times New Roman"/>
              <a:sym typeface="Times New Roman"/>
            </a:endParaRPr>
          </a:p>
          <a:p>
            <a:pPr indent="0" lvl="0" marL="0" rtl="0">
              <a:lnSpc>
                <a:spcPct val="115000"/>
              </a:lnSpc>
              <a:spcBef>
                <a:spcPts val="0"/>
              </a:spcBef>
              <a:spcAft>
                <a:spcPts val="0"/>
              </a:spcAft>
              <a:buNone/>
            </a:pPr>
            <a:r>
              <a:t/>
            </a:r>
            <a:endParaRPr sz="2400">
              <a:latin typeface="Times New Roman"/>
              <a:ea typeface="Times New Roman"/>
              <a:cs typeface="Times New Roman"/>
              <a:sym typeface="Times New Roman"/>
            </a:endParaRPr>
          </a:p>
          <a:p>
            <a:pPr indent="0" lvl="0" marL="0" rtl="0">
              <a:lnSpc>
                <a:spcPct val="115000"/>
              </a:lnSpc>
              <a:spcBef>
                <a:spcPts val="0"/>
              </a:spcBef>
              <a:spcAft>
                <a:spcPts val="0"/>
              </a:spcAft>
              <a:buNone/>
            </a:pPr>
            <a:r>
              <a:rPr lang="en-US" sz="2400">
                <a:latin typeface="Times New Roman"/>
                <a:ea typeface="Times New Roman"/>
                <a:cs typeface="Times New Roman"/>
                <a:sym typeface="Times New Roman"/>
              </a:rPr>
              <a:t>This application will aid in better handling debris and wildlife hazards on the runways by reducing manual labor, and introducing automated machine learning to reduce response times in the event of a crisis.”</a:t>
            </a:r>
            <a:endParaRPr sz="2400" u="sng">
              <a:latin typeface="Times New Roman"/>
              <a:ea typeface="Times New Roman"/>
              <a:cs typeface="Times New Roman"/>
              <a:sym typeface="Times New Roman"/>
            </a:endParaRPr>
          </a:p>
          <a:p>
            <a:pPr indent="-336550" lvl="0" marL="514350" marR="0" rtl="0" algn="l">
              <a:lnSpc>
                <a:spcPct val="90000"/>
              </a:lnSpc>
              <a:spcBef>
                <a:spcPts val="1000"/>
              </a:spcBef>
              <a:spcAft>
                <a:spcPts val="0"/>
              </a:spcAft>
              <a:buClr>
                <a:schemeClr val="dk1"/>
              </a:buClr>
              <a:buSzPts val="2800"/>
              <a:buFont typeface="Calibri"/>
              <a:buNone/>
            </a:pPr>
            <a:r>
              <a:t/>
            </a:r>
            <a:endParaRPr b="0" i="0" sz="2800" u="none" cap="none" strike="noStrike">
              <a:solidFill>
                <a:srgbClr val="FF0000"/>
              </a:solidFill>
              <a:latin typeface="Calibri"/>
              <a:ea typeface="Calibri"/>
              <a:cs typeface="Calibri"/>
              <a:sym typeface="Calibri"/>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37" name="Shape 937"/>
        <p:cNvGrpSpPr/>
        <p:nvPr/>
      </p:nvGrpSpPr>
      <p:grpSpPr>
        <a:xfrm>
          <a:off x="0" y="0"/>
          <a:ext cx="0" cy="0"/>
          <a:chOff x="0" y="0"/>
          <a:chExt cx="0" cy="0"/>
        </a:xfrm>
      </p:grpSpPr>
      <p:sp>
        <p:nvSpPr>
          <p:cNvPr id="938" name="Google Shape;938;p91"/>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lang="en-US"/>
              <a:t>Five act Interview Structure</a:t>
            </a:r>
            <a:r>
              <a:rPr b="0" i="0" lang="en-US" sz="4400" u="none" cap="none" strike="noStrike">
                <a:solidFill>
                  <a:schemeClr val="dk1"/>
                </a:solidFill>
                <a:latin typeface="Calibri"/>
                <a:ea typeface="Calibri"/>
                <a:cs typeface="Calibri"/>
                <a:sym typeface="Calibri"/>
              </a:rPr>
              <a:t> </a:t>
            </a:r>
            <a:r>
              <a:rPr lang="en-US"/>
              <a:t>(contd.)</a:t>
            </a:r>
            <a:endParaRPr/>
          </a:p>
        </p:txBody>
      </p:sp>
      <p:sp>
        <p:nvSpPr>
          <p:cNvPr id="939" name="Google Shape;939;p91"/>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Autofit/>
          </a:bodyPr>
          <a:lstStyle/>
          <a:p>
            <a:pPr indent="0" lvl="0" marL="0" rtl="0">
              <a:lnSpc>
                <a:spcPct val="200000"/>
              </a:lnSpc>
              <a:spcBef>
                <a:spcPts val="0"/>
              </a:spcBef>
              <a:spcAft>
                <a:spcPts val="0"/>
              </a:spcAft>
              <a:buNone/>
            </a:pPr>
            <a:r>
              <a:rPr lang="en-US" sz="2400" u="sng">
                <a:latin typeface="Times New Roman"/>
                <a:ea typeface="Times New Roman"/>
                <a:cs typeface="Times New Roman"/>
                <a:sym typeface="Times New Roman"/>
              </a:rPr>
              <a:t>4. List of tasks to get customer reacting to the Prototype</a:t>
            </a:r>
            <a:endParaRPr sz="2400" u="sng">
              <a:latin typeface="Times New Roman"/>
              <a:ea typeface="Times New Roman"/>
              <a:cs typeface="Times New Roman"/>
              <a:sym typeface="Times New Roman"/>
            </a:endParaRPr>
          </a:p>
          <a:p>
            <a:pPr indent="-381000" lvl="0" marL="457200" rtl="0">
              <a:lnSpc>
                <a:spcPct val="100000"/>
              </a:lnSpc>
              <a:spcBef>
                <a:spcPts val="0"/>
              </a:spcBef>
              <a:spcAft>
                <a:spcPts val="0"/>
              </a:spcAft>
              <a:buSzPts val="2400"/>
              <a:buFont typeface="Times New Roman"/>
              <a:buChar char="●"/>
            </a:pPr>
            <a:r>
              <a:rPr lang="en-US" sz="2400">
                <a:latin typeface="Times New Roman"/>
                <a:ea typeface="Times New Roman"/>
                <a:cs typeface="Times New Roman"/>
                <a:sym typeface="Times New Roman"/>
              </a:rPr>
              <a:t>Navigate all pages of our prototype</a:t>
            </a:r>
            <a:endParaRPr sz="2400">
              <a:latin typeface="Times New Roman"/>
              <a:ea typeface="Times New Roman"/>
              <a:cs typeface="Times New Roman"/>
              <a:sym typeface="Times New Roman"/>
            </a:endParaRPr>
          </a:p>
          <a:p>
            <a:pPr indent="0" lvl="0" marL="0" rtl="0">
              <a:lnSpc>
                <a:spcPct val="100000"/>
              </a:lnSpc>
              <a:spcBef>
                <a:spcPts val="0"/>
              </a:spcBef>
              <a:spcAft>
                <a:spcPts val="0"/>
              </a:spcAft>
              <a:buNone/>
            </a:pPr>
            <a:r>
              <a:t/>
            </a:r>
            <a:endParaRPr sz="2400">
              <a:latin typeface="Times New Roman"/>
              <a:ea typeface="Times New Roman"/>
              <a:cs typeface="Times New Roman"/>
              <a:sym typeface="Times New Roman"/>
            </a:endParaRPr>
          </a:p>
          <a:p>
            <a:pPr indent="-381000" lvl="0" marL="457200" rtl="0">
              <a:lnSpc>
                <a:spcPct val="100000"/>
              </a:lnSpc>
              <a:spcBef>
                <a:spcPts val="0"/>
              </a:spcBef>
              <a:spcAft>
                <a:spcPts val="0"/>
              </a:spcAft>
              <a:buSzPts val="2400"/>
              <a:buFont typeface="Times New Roman"/>
              <a:buChar char="●"/>
            </a:pPr>
            <a:r>
              <a:rPr lang="en-US" sz="2400">
                <a:latin typeface="Times New Roman"/>
                <a:ea typeface="Times New Roman"/>
                <a:cs typeface="Times New Roman"/>
                <a:sym typeface="Times New Roman"/>
              </a:rPr>
              <a:t>View Camera and Thermal Imaging feeds</a:t>
            </a:r>
            <a:endParaRPr sz="2400">
              <a:latin typeface="Times New Roman"/>
              <a:ea typeface="Times New Roman"/>
              <a:cs typeface="Times New Roman"/>
              <a:sym typeface="Times New Roman"/>
            </a:endParaRPr>
          </a:p>
          <a:p>
            <a:pPr indent="0" lvl="0" marL="0" rtl="0">
              <a:lnSpc>
                <a:spcPct val="100000"/>
              </a:lnSpc>
              <a:spcBef>
                <a:spcPts val="0"/>
              </a:spcBef>
              <a:spcAft>
                <a:spcPts val="0"/>
              </a:spcAft>
              <a:buNone/>
            </a:pPr>
            <a:r>
              <a:t/>
            </a:r>
            <a:endParaRPr sz="2400">
              <a:latin typeface="Times New Roman"/>
              <a:ea typeface="Times New Roman"/>
              <a:cs typeface="Times New Roman"/>
              <a:sym typeface="Times New Roman"/>
            </a:endParaRPr>
          </a:p>
          <a:p>
            <a:pPr indent="-381000" lvl="0" marL="457200" rtl="0">
              <a:lnSpc>
                <a:spcPct val="100000"/>
              </a:lnSpc>
              <a:spcBef>
                <a:spcPts val="0"/>
              </a:spcBef>
              <a:spcAft>
                <a:spcPts val="0"/>
              </a:spcAft>
              <a:buSzPts val="2400"/>
              <a:buFont typeface="Times New Roman"/>
              <a:buChar char="●"/>
            </a:pPr>
            <a:r>
              <a:rPr lang="en-US" sz="2400">
                <a:latin typeface="Times New Roman"/>
                <a:ea typeface="Times New Roman"/>
                <a:cs typeface="Times New Roman"/>
                <a:sym typeface="Times New Roman"/>
              </a:rPr>
              <a:t>View Live Reports tab</a:t>
            </a:r>
            <a:endParaRPr sz="2400">
              <a:latin typeface="Times New Roman"/>
              <a:ea typeface="Times New Roman"/>
              <a:cs typeface="Times New Roman"/>
              <a:sym typeface="Times New Roman"/>
            </a:endParaRPr>
          </a:p>
          <a:p>
            <a:pPr indent="0" lvl="0" marL="0" rtl="0">
              <a:lnSpc>
                <a:spcPct val="100000"/>
              </a:lnSpc>
              <a:spcBef>
                <a:spcPts val="0"/>
              </a:spcBef>
              <a:spcAft>
                <a:spcPts val="0"/>
              </a:spcAft>
              <a:buNone/>
            </a:pPr>
            <a:r>
              <a:t/>
            </a:r>
            <a:endParaRPr sz="2400">
              <a:latin typeface="Times New Roman"/>
              <a:ea typeface="Times New Roman"/>
              <a:cs typeface="Times New Roman"/>
              <a:sym typeface="Times New Roman"/>
            </a:endParaRPr>
          </a:p>
          <a:p>
            <a:pPr indent="-381000" lvl="0" marL="457200" rtl="0">
              <a:lnSpc>
                <a:spcPct val="100000"/>
              </a:lnSpc>
              <a:spcBef>
                <a:spcPts val="0"/>
              </a:spcBef>
              <a:spcAft>
                <a:spcPts val="0"/>
              </a:spcAft>
              <a:buSzPts val="2400"/>
              <a:buFont typeface="Times New Roman"/>
              <a:buChar char="●"/>
            </a:pPr>
            <a:r>
              <a:rPr lang="en-US" sz="2400">
                <a:latin typeface="Times New Roman"/>
                <a:ea typeface="Times New Roman"/>
                <a:cs typeface="Times New Roman"/>
                <a:sym typeface="Times New Roman"/>
              </a:rPr>
              <a:t>View Live Map</a:t>
            </a:r>
            <a:endParaRPr sz="2400">
              <a:latin typeface="Times New Roman"/>
              <a:ea typeface="Times New Roman"/>
              <a:cs typeface="Times New Roman"/>
              <a:sym typeface="Times New Roman"/>
            </a:endParaRPr>
          </a:p>
          <a:p>
            <a:pPr indent="0" lvl="0" marL="0" rtl="0">
              <a:lnSpc>
                <a:spcPct val="100000"/>
              </a:lnSpc>
              <a:spcBef>
                <a:spcPts val="0"/>
              </a:spcBef>
              <a:spcAft>
                <a:spcPts val="0"/>
              </a:spcAft>
              <a:buNone/>
            </a:pPr>
            <a:r>
              <a:t/>
            </a:r>
            <a:endParaRPr sz="2400">
              <a:latin typeface="Times New Roman"/>
              <a:ea typeface="Times New Roman"/>
              <a:cs typeface="Times New Roman"/>
              <a:sym typeface="Times New Roman"/>
            </a:endParaRPr>
          </a:p>
          <a:p>
            <a:pPr indent="-381000" lvl="0" marL="457200" rtl="0">
              <a:lnSpc>
                <a:spcPct val="100000"/>
              </a:lnSpc>
              <a:spcBef>
                <a:spcPts val="0"/>
              </a:spcBef>
              <a:spcAft>
                <a:spcPts val="0"/>
              </a:spcAft>
              <a:buSzPts val="2400"/>
              <a:buFont typeface="Times New Roman"/>
              <a:buChar char="●"/>
            </a:pPr>
            <a:r>
              <a:rPr lang="en-US" sz="2400">
                <a:latin typeface="Times New Roman"/>
                <a:ea typeface="Times New Roman"/>
                <a:cs typeface="Times New Roman"/>
                <a:sym typeface="Times New Roman"/>
              </a:rPr>
              <a:t>Log Out of the application</a:t>
            </a:r>
            <a:endParaRPr sz="2400" u="sng">
              <a:latin typeface="Times New Roman"/>
              <a:ea typeface="Times New Roman"/>
              <a:cs typeface="Times New Roman"/>
              <a:sym typeface="Times New Roman"/>
            </a:endParaRPr>
          </a:p>
          <a:p>
            <a:pPr indent="-336550" lvl="0" marL="514350" marR="0" rtl="0" algn="l">
              <a:lnSpc>
                <a:spcPct val="90000"/>
              </a:lnSpc>
              <a:spcBef>
                <a:spcPts val="1000"/>
              </a:spcBef>
              <a:spcAft>
                <a:spcPts val="0"/>
              </a:spcAft>
              <a:buClr>
                <a:schemeClr val="dk1"/>
              </a:buClr>
              <a:buSzPts val="2800"/>
              <a:buFont typeface="Calibri"/>
              <a:buNone/>
            </a:pPr>
            <a:r>
              <a:t/>
            </a:r>
            <a:endParaRPr b="0" i="0" sz="2800" u="none" cap="none" strike="noStrike">
              <a:solidFill>
                <a:srgbClr val="FF0000"/>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2" name="Shape 232"/>
        <p:cNvGrpSpPr/>
        <p:nvPr/>
      </p:nvGrpSpPr>
      <p:grpSpPr>
        <a:xfrm>
          <a:off x="0" y="0"/>
          <a:ext cx="0" cy="0"/>
          <a:chOff x="0" y="0"/>
          <a:chExt cx="0" cy="0"/>
        </a:xfrm>
      </p:grpSpPr>
      <p:sp>
        <p:nvSpPr>
          <p:cNvPr id="233" name="Google Shape;233;p20"/>
          <p:cNvSpPr txBox="1"/>
          <p:nvPr>
            <p:ph type="title"/>
          </p:nvPr>
        </p:nvSpPr>
        <p:spPr>
          <a:xfrm>
            <a:off x="838200" y="365125"/>
            <a:ext cx="10515600" cy="13257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US">
                <a:latin typeface="Times New Roman"/>
                <a:ea typeface="Times New Roman"/>
                <a:cs typeface="Times New Roman"/>
                <a:sym typeface="Times New Roman"/>
              </a:rPr>
              <a:t>Voting on ideas - Colour table</a:t>
            </a:r>
            <a:endParaRPr>
              <a:latin typeface="Times New Roman"/>
              <a:ea typeface="Times New Roman"/>
              <a:cs typeface="Times New Roman"/>
              <a:sym typeface="Times New Roman"/>
            </a:endParaRPr>
          </a:p>
        </p:txBody>
      </p:sp>
      <p:graphicFrame>
        <p:nvGraphicFramePr>
          <p:cNvPr id="234" name="Google Shape;234;p20"/>
          <p:cNvGraphicFramePr/>
          <p:nvPr/>
        </p:nvGraphicFramePr>
        <p:xfrm>
          <a:off x="952500" y="2476500"/>
          <a:ext cx="3000000" cy="3000000"/>
        </p:xfrm>
        <a:graphic>
          <a:graphicData uri="http://schemas.openxmlformats.org/drawingml/2006/table">
            <a:tbl>
              <a:tblPr>
                <a:noFill/>
                <a:tableStyleId>{349E3DAE-B3C2-48AA-9B5A-CF66679AFF57}</a:tableStyleId>
              </a:tblPr>
              <a:tblGrid>
                <a:gridCol w="5166900"/>
                <a:gridCol w="5166900"/>
              </a:tblGrid>
              <a:tr h="726200">
                <a:tc>
                  <a:txBody>
                    <a:bodyPr>
                      <a:noAutofit/>
                    </a:bodyPr>
                    <a:lstStyle/>
                    <a:p>
                      <a:pPr indent="0" lvl="0" marL="0" algn="ctr">
                        <a:spcBef>
                          <a:spcPts val="0"/>
                        </a:spcBef>
                        <a:spcAft>
                          <a:spcPts val="0"/>
                        </a:spcAft>
                        <a:buNone/>
                      </a:pPr>
                      <a:r>
                        <a:rPr b="1" lang="en-US" sz="2400">
                          <a:solidFill>
                            <a:srgbClr val="FFFFFF"/>
                          </a:solidFill>
                          <a:latin typeface="Times New Roman"/>
                          <a:ea typeface="Times New Roman"/>
                          <a:cs typeface="Times New Roman"/>
                          <a:sym typeface="Times New Roman"/>
                        </a:rPr>
                        <a:t>Member</a:t>
                      </a:r>
                      <a:endParaRPr b="1" sz="2400">
                        <a:solidFill>
                          <a:srgbClr val="FFFFFF"/>
                        </a:solidFill>
                        <a:latin typeface="Times New Roman"/>
                        <a:ea typeface="Times New Roman"/>
                        <a:cs typeface="Times New Roman"/>
                        <a:sym typeface="Times New Roman"/>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434343"/>
                    </a:solidFill>
                  </a:tcPr>
                </a:tc>
                <a:tc>
                  <a:txBody>
                    <a:bodyPr>
                      <a:noAutofit/>
                    </a:bodyPr>
                    <a:lstStyle/>
                    <a:p>
                      <a:pPr indent="0" lvl="0" marL="0" algn="ctr">
                        <a:spcBef>
                          <a:spcPts val="0"/>
                        </a:spcBef>
                        <a:spcAft>
                          <a:spcPts val="0"/>
                        </a:spcAft>
                        <a:buNone/>
                      </a:pPr>
                      <a:r>
                        <a:rPr b="1" lang="en-US" sz="2400">
                          <a:solidFill>
                            <a:srgbClr val="FFFFFF"/>
                          </a:solidFill>
                          <a:latin typeface="Times New Roman"/>
                          <a:ea typeface="Times New Roman"/>
                          <a:cs typeface="Times New Roman"/>
                          <a:sym typeface="Times New Roman"/>
                        </a:rPr>
                        <a:t>Color</a:t>
                      </a:r>
                      <a:endParaRPr b="1" sz="2400">
                        <a:solidFill>
                          <a:srgbClr val="FFFFFF"/>
                        </a:solidFill>
                        <a:latin typeface="Times New Roman"/>
                        <a:ea typeface="Times New Roman"/>
                        <a:cs typeface="Times New Roman"/>
                        <a:sym typeface="Times New Roman"/>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434343"/>
                    </a:solidFill>
                  </a:tcPr>
                </a:tc>
              </a:tr>
              <a:tr h="620725">
                <a:tc>
                  <a:txBody>
                    <a:bodyPr>
                      <a:noAutofit/>
                    </a:bodyPr>
                    <a:lstStyle/>
                    <a:p>
                      <a:pPr indent="0" lvl="0" marL="0" algn="ctr">
                        <a:spcBef>
                          <a:spcPts val="0"/>
                        </a:spcBef>
                        <a:spcAft>
                          <a:spcPts val="0"/>
                        </a:spcAft>
                        <a:buNone/>
                      </a:pPr>
                      <a:r>
                        <a:rPr lang="en-US" sz="2400">
                          <a:latin typeface="Times New Roman"/>
                          <a:ea typeface="Times New Roman"/>
                          <a:cs typeface="Times New Roman"/>
                          <a:sym typeface="Times New Roman"/>
                        </a:rPr>
                        <a:t>Sandeep</a:t>
                      </a:r>
                      <a:endParaRPr sz="2400">
                        <a:latin typeface="Times New Roman"/>
                        <a:ea typeface="Times New Roman"/>
                        <a:cs typeface="Times New Roman"/>
                        <a:sym typeface="Times New Roman"/>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algn="ctr">
                        <a:spcBef>
                          <a:spcPts val="0"/>
                        </a:spcBef>
                        <a:spcAft>
                          <a:spcPts val="0"/>
                        </a:spcAft>
                        <a:buNone/>
                      </a:pPr>
                      <a:r>
                        <a:rPr lang="en-US" sz="2400">
                          <a:latin typeface="Times New Roman"/>
                          <a:ea typeface="Times New Roman"/>
                          <a:cs typeface="Times New Roman"/>
                          <a:sym typeface="Times New Roman"/>
                        </a:rPr>
                        <a:t>Yellow</a:t>
                      </a:r>
                      <a:endParaRPr sz="2400">
                        <a:latin typeface="Times New Roman"/>
                        <a:ea typeface="Times New Roman"/>
                        <a:cs typeface="Times New Roman"/>
                        <a:sym typeface="Times New Roman"/>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00"/>
                    </a:solidFill>
                  </a:tcPr>
                </a:tc>
              </a:tr>
              <a:tr h="620725">
                <a:tc>
                  <a:txBody>
                    <a:bodyPr>
                      <a:noAutofit/>
                    </a:bodyPr>
                    <a:lstStyle/>
                    <a:p>
                      <a:pPr indent="0" lvl="0" marL="0" algn="ctr">
                        <a:spcBef>
                          <a:spcPts val="0"/>
                        </a:spcBef>
                        <a:spcAft>
                          <a:spcPts val="0"/>
                        </a:spcAft>
                        <a:buNone/>
                      </a:pPr>
                      <a:r>
                        <a:rPr lang="en-US" sz="2400">
                          <a:latin typeface="Times New Roman"/>
                          <a:ea typeface="Times New Roman"/>
                          <a:cs typeface="Times New Roman"/>
                          <a:sym typeface="Times New Roman"/>
                        </a:rPr>
                        <a:t>Brandon</a:t>
                      </a:r>
                      <a:endParaRPr sz="2400">
                        <a:latin typeface="Times New Roman"/>
                        <a:ea typeface="Times New Roman"/>
                        <a:cs typeface="Times New Roman"/>
                        <a:sym typeface="Times New Roman"/>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algn="ctr">
                        <a:spcBef>
                          <a:spcPts val="0"/>
                        </a:spcBef>
                        <a:spcAft>
                          <a:spcPts val="0"/>
                        </a:spcAft>
                        <a:buNone/>
                      </a:pPr>
                      <a:r>
                        <a:rPr lang="en-US" sz="2400">
                          <a:latin typeface="Times New Roman"/>
                          <a:ea typeface="Times New Roman"/>
                          <a:cs typeface="Times New Roman"/>
                          <a:sym typeface="Times New Roman"/>
                        </a:rPr>
                        <a:t>Blue</a:t>
                      </a:r>
                      <a:endParaRPr sz="2400">
                        <a:latin typeface="Times New Roman"/>
                        <a:ea typeface="Times New Roman"/>
                        <a:cs typeface="Times New Roman"/>
                        <a:sym typeface="Times New Roman"/>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000FF"/>
                    </a:solidFill>
                  </a:tcPr>
                </a:tc>
              </a:tr>
              <a:tr h="620725">
                <a:tc>
                  <a:txBody>
                    <a:bodyPr>
                      <a:noAutofit/>
                    </a:bodyPr>
                    <a:lstStyle/>
                    <a:p>
                      <a:pPr indent="0" lvl="0" marL="0" algn="ctr">
                        <a:spcBef>
                          <a:spcPts val="0"/>
                        </a:spcBef>
                        <a:spcAft>
                          <a:spcPts val="0"/>
                        </a:spcAft>
                        <a:buNone/>
                      </a:pPr>
                      <a:r>
                        <a:rPr lang="en-US" sz="2400">
                          <a:latin typeface="Times New Roman"/>
                          <a:ea typeface="Times New Roman"/>
                          <a:cs typeface="Times New Roman"/>
                          <a:sym typeface="Times New Roman"/>
                        </a:rPr>
                        <a:t>Constant </a:t>
                      </a:r>
                      <a:endParaRPr sz="2400">
                        <a:latin typeface="Times New Roman"/>
                        <a:ea typeface="Times New Roman"/>
                        <a:cs typeface="Times New Roman"/>
                        <a:sym typeface="Times New Roman"/>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algn="ctr">
                        <a:spcBef>
                          <a:spcPts val="0"/>
                        </a:spcBef>
                        <a:spcAft>
                          <a:spcPts val="0"/>
                        </a:spcAft>
                        <a:buNone/>
                      </a:pPr>
                      <a:r>
                        <a:rPr lang="en-US" sz="2400">
                          <a:latin typeface="Times New Roman"/>
                          <a:ea typeface="Times New Roman"/>
                          <a:cs typeface="Times New Roman"/>
                          <a:sym typeface="Times New Roman"/>
                        </a:rPr>
                        <a:t>Green</a:t>
                      </a:r>
                      <a:endParaRPr sz="2400">
                        <a:latin typeface="Times New Roman"/>
                        <a:ea typeface="Times New Roman"/>
                        <a:cs typeface="Times New Roman"/>
                        <a:sym typeface="Times New Roman"/>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0FF00"/>
                    </a:solidFill>
                  </a:tcPr>
                </a:tc>
              </a:tr>
              <a:tr h="620725">
                <a:tc>
                  <a:txBody>
                    <a:bodyPr>
                      <a:noAutofit/>
                    </a:bodyPr>
                    <a:lstStyle/>
                    <a:p>
                      <a:pPr indent="0" lvl="0" marL="0" algn="ctr">
                        <a:spcBef>
                          <a:spcPts val="0"/>
                        </a:spcBef>
                        <a:spcAft>
                          <a:spcPts val="0"/>
                        </a:spcAft>
                        <a:buNone/>
                      </a:pPr>
                      <a:r>
                        <a:rPr lang="en-US" sz="2400">
                          <a:latin typeface="Times New Roman"/>
                          <a:ea typeface="Times New Roman"/>
                          <a:cs typeface="Times New Roman"/>
                          <a:sym typeface="Times New Roman"/>
                        </a:rPr>
                        <a:t>Uday</a:t>
                      </a:r>
                      <a:endParaRPr sz="2400">
                        <a:latin typeface="Times New Roman"/>
                        <a:ea typeface="Times New Roman"/>
                        <a:cs typeface="Times New Roman"/>
                        <a:sym typeface="Times New Roman"/>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algn="ctr">
                        <a:spcBef>
                          <a:spcPts val="0"/>
                        </a:spcBef>
                        <a:spcAft>
                          <a:spcPts val="0"/>
                        </a:spcAft>
                        <a:buNone/>
                      </a:pPr>
                      <a:r>
                        <a:rPr lang="en-US" sz="2400">
                          <a:latin typeface="Times New Roman"/>
                          <a:ea typeface="Times New Roman"/>
                          <a:cs typeface="Times New Roman"/>
                          <a:sym typeface="Times New Roman"/>
                        </a:rPr>
                        <a:t>Orange</a:t>
                      </a:r>
                      <a:endParaRPr sz="2400">
                        <a:latin typeface="Times New Roman"/>
                        <a:ea typeface="Times New Roman"/>
                        <a:cs typeface="Times New Roman"/>
                        <a:sym typeface="Times New Roman"/>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9900"/>
                    </a:solidFill>
                  </a:tcPr>
                </a:tc>
              </a:tr>
            </a:tbl>
          </a:graphicData>
        </a:graphic>
      </p:graphicFrame>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3" name="Shape 943"/>
        <p:cNvGrpSpPr/>
        <p:nvPr/>
      </p:nvGrpSpPr>
      <p:grpSpPr>
        <a:xfrm>
          <a:off x="0" y="0"/>
          <a:ext cx="0" cy="0"/>
          <a:chOff x="0" y="0"/>
          <a:chExt cx="0" cy="0"/>
        </a:xfrm>
      </p:grpSpPr>
      <p:sp>
        <p:nvSpPr>
          <p:cNvPr id="944" name="Google Shape;944;p92"/>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lang="en-US"/>
              <a:t>Five act Interview Structure</a:t>
            </a:r>
            <a:r>
              <a:rPr b="0" i="0" lang="en-US" sz="4400" u="none" cap="none" strike="noStrike">
                <a:solidFill>
                  <a:schemeClr val="dk1"/>
                </a:solidFill>
                <a:latin typeface="Calibri"/>
                <a:ea typeface="Calibri"/>
                <a:cs typeface="Calibri"/>
                <a:sym typeface="Calibri"/>
              </a:rPr>
              <a:t> </a:t>
            </a:r>
            <a:r>
              <a:rPr lang="en-US"/>
              <a:t>(contd.)</a:t>
            </a:r>
            <a:endParaRPr/>
          </a:p>
        </p:txBody>
      </p:sp>
      <p:sp>
        <p:nvSpPr>
          <p:cNvPr id="945" name="Google Shape;945;p92"/>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None/>
            </a:pPr>
            <a:r>
              <a:rPr lang="en-US" sz="2400" u="sng">
                <a:latin typeface="Times New Roman"/>
                <a:ea typeface="Times New Roman"/>
                <a:cs typeface="Times New Roman"/>
                <a:sym typeface="Times New Roman"/>
              </a:rPr>
              <a:t>5. Quick debrief to understand customer’s thoughts and impressions</a:t>
            </a:r>
            <a:endParaRPr sz="2400" u="sng">
              <a:latin typeface="Times New Roman"/>
              <a:ea typeface="Times New Roman"/>
              <a:cs typeface="Times New Roman"/>
              <a:sym typeface="Times New Roman"/>
            </a:endParaRPr>
          </a:p>
          <a:p>
            <a:pPr indent="0" lvl="0" marL="0" marR="0" rtl="0" algn="l">
              <a:lnSpc>
                <a:spcPct val="90000"/>
              </a:lnSpc>
              <a:spcBef>
                <a:spcPts val="0"/>
              </a:spcBef>
              <a:spcAft>
                <a:spcPts val="0"/>
              </a:spcAft>
              <a:buNone/>
            </a:pPr>
            <a:r>
              <a:t/>
            </a:r>
            <a:endParaRPr sz="2400" u="sng">
              <a:latin typeface="Times New Roman"/>
              <a:ea typeface="Times New Roman"/>
              <a:cs typeface="Times New Roman"/>
              <a:sym typeface="Times New Roman"/>
            </a:endParaRPr>
          </a:p>
          <a:p>
            <a:pPr indent="0" lvl="0" marL="0" rtl="0">
              <a:lnSpc>
                <a:spcPct val="115000"/>
              </a:lnSpc>
              <a:spcBef>
                <a:spcPts val="0"/>
              </a:spcBef>
              <a:spcAft>
                <a:spcPts val="0"/>
              </a:spcAft>
              <a:buNone/>
            </a:pPr>
            <a:r>
              <a:rPr lang="en-US" sz="2400">
                <a:latin typeface="Times New Roman"/>
                <a:ea typeface="Times New Roman"/>
                <a:cs typeface="Times New Roman"/>
                <a:sym typeface="Times New Roman"/>
              </a:rPr>
              <a:t>“Now that we’ve successfully completed the testing-act, lets do a quick run-through of the interview and the testing process.</a:t>
            </a:r>
            <a:endParaRPr sz="2400">
              <a:latin typeface="Times New Roman"/>
              <a:ea typeface="Times New Roman"/>
              <a:cs typeface="Times New Roman"/>
              <a:sym typeface="Times New Roman"/>
            </a:endParaRPr>
          </a:p>
          <a:p>
            <a:pPr indent="0" lvl="0" marL="0" rtl="0">
              <a:lnSpc>
                <a:spcPct val="115000"/>
              </a:lnSpc>
              <a:spcBef>
                <a:spcPts val="0"/>
              </a:spcBef>
              <a:spcAft>
                <a:spcPts val="0"/>
              </a:spcAft>
              <a:buNone/>
            </a:pPr>
            <a:r>
              <a:t/>
            </a:r>
            <a:endParaRPr sz="2400">
              <a:latin typeface="Times New Roman"/>
              <a:ea typeface="Times New Roman"/>
              <a:cs typeface="Times New Roman"/>
              <a:sym typeface="Times New Roman"/>
            </a:endParaRPr>
          </a:p>
          <a:p>
            <a:pPr indent="-381000" lvl="1" marL="914400" rtl="0">
              <a:lnSpc>
                <a:spcPct val="115000"/>
              </a:lnSpc>
              <a:spcBef>
                <a:spcPts val="0"/>
              </a:spcBef>
              <a:spcAft>
                <a:spcPts val="0"/>
              </a:spcAft>
              <a:buSzPts val="2400"/>
              <a:buFont typeface="Times New Roman"/>
              <a:buAutoNum type="alphaLcPeriod"/>
            </a:pPr>
            <a:r>
              <a:rPr lang="en-US">
                <a:latin typeface="Times New Roman"/>
                <a:ea typeface="Times New Roman"/>
                <a:cs typeface="Times New Roman"/>
                <a:sym typeface="Times New Roman"/>
              </a:rPr>
              <a:t>Can you give us your overall impression towards our prototype?</a:t>
            </a:r>
            <a:endParaRPr>
              <a:latin typeface="Times New Roman"/>
              <a:ea typeface="Times New Roman"/>
              <a:cs typeface="Times New Roman"/>
              <a:sym typeface="Times New Roman"/>
            </a:endParaRPr>
          </a:p>
          <a:p>
            <a:pPr indent="-381000" lvl="1" marL="914400" rtl="0">
              <a:lnSpc>
                <a:spcPct val="115000"/>
              </a:lnSpc>
              <a:spcBef>
                <a:spcPts val="0"/>
              </a:spcBef>
              <a:spcAft>
                <a:spcPts val="0"/>
              </a:spcAft>
              <a:buSzPts val="2400"/>
              <a:buFont typeface="Times New Roman"/>
              <a:buAutoNum type="alphaLcPeriod"/>
            </a:pPr>
            <a:r>
              <a:rPr lang="en-US">
                <a:latin typeface="Times New Roman"/>
                <a:ea typeface="Times New Roman"/>
                <a:cs typeface="Times New Roman"/>
                <a:sym typeface="Times New Roman"/>
              </a:rPr>
              <a:t>In your opinion, what part of the prototype can be improved?</a:t>
            </a:r>
            <a:endParaRPr>
              <a:latin typeface="Times New Roman"/>
              <a:ea typeface="Times New Roman"/>
              <a:cs typeface="Times New Roman"/>
              <a:sym typeface="Times New Roman"/>
            </a:endParaRPr>
          </a:p>
          <a:p>
            <a:pPr indent="0" lvl="0" marL="0" rtl="0">
              <a:lnSpc>
                <a:spcPct val="115000"/>
              </a:lnSpc>
              <a:spcBef>
                <a:spcPts val="0"/>
              </a:spcBef>
              <a:spcAft>
                <a:spcPts val="0"/>
              </a:spcAft>
              <a:buClr>
                <a:srgbClr val="000000"/>
              </a:buClr>
              <a:buSzPts val="1100"/>
              <a:buFont typeface="Arial"/>
              <a:buNone/>
            </a:pPr>
            <a:r>
              <a:rPr lang="en-US" sz="2400">
                <a:latin typeface="Times New Roman"/>
                <a:ea typeface="Times New Roman"/>
                <a:cs typeface="Times New Roman"/>
                <a:sym typeface="Times New Roman"/>
              </a:rPr>
              <a:t>	</a:t>
            </a:r>
            <a:endParaRPr sz="2400">
              <a:latin typeface="Times New Roman"/>
              <a:ea typeface="Times New Roman"/>
              <a:cs typeface="Times New Roman"/>
              <a:sym typeface="Times New Roman"/>
            </a:endParaRPr>
          </a:p>
          <a:p>
            <a:pPr indent="0" lvl="0" marL="0" rtl="0">
              <a:lnSpc>
                <a:spcPct val="115000"/>
              </a:lnSpc>
              <a:spcBef>
                <a:spcPts val="0"/>
              </a:spcBef>
              <a:spcAft>
                <a:spcPts val="0"/>
              </a:spcAft>
              <a:buClr>
                <a:srgbClr val="000000"/>
              </a:buClr>
              <a:buSzPts val="1100"/>
              <a:buFont typeface="Arial"/>
              <a:buNone/>
            </a:pPr>
            <a:r>
              <a:rPr lang="en-US" sz="2400">
                <a:latin typeface="Times New Roman"/>
                <a:ea typeface="Times New Roman"/>
                <a:cs typeface="Times New Roman"/>
                <a:sym typeface="Times New Roman"/>
              </a:rPr>
              <a:t>To conclude, thank you for your time and patience for participating in the interview and usability testing process of our prototype.”</a:t>
            </a:r>
            <a:endParaRPr sz="2400">
              <a:latin typeface="Times New Roman"/>
              <a:ea typeface="Times New Roman"/>
              <a:cs typeface="Times New Roman"/>
              <a:sym typeface="Times New Roman"/>
            </a:endParaRPr>
          </a:p>
          <a:p>
            <a:pPr indent="-336550" lvl="0" marL="514350" marR="0" rtl="0" algn="l">
              <a:lnSpc>
                <a:spcPct val="90000"/>
              </a:lnSpc>
              <a:spcBef>
                <a:spcPts val="1000"/>
              </a:spcBef>
              <a:spcAft>
                <a:spcPts val="0"/>
              </a:spcAft>
              <a:buClr>
                <a:schemeClr val="dk1"/>
              </a:buClr>
              <a:buSzPts val="2800"/>
              <a:buFont typeface="Calibri"/>
              <a:buNone/>
            </a:pPr>
            <a:r>
              <a:t/>
            </a:r>
            <a:endParaRPr b="0" i="0" sz="2800" u="none" cap="none" strike="noStrike">
              <a:solidFill>
                <a:srgbClr val="FF0000"/>
              </a:solidFill>
              <a:latin typeface="Calibri"/>
              <a:ea typeface="Calibri"/>
              <a:cs typeface="Calibri"/>
              <a:sym typeface="Calibri"/>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9" name="Shape 949"/>
        <p:cNvGrpSpPr/>
        <p:nvPr/>
      </p:nvGrpSpPr>
      <p:grpSpPr>
        <a:xfrm>
          <a:off x="0" y="0"/>
          <a:ext cx="0" cy="0"/>
          <a:chOff x="0" y="0"/>
          <a:chExt cx="0" cy="0"/>
        </a:xfrm>
      </p:grpSpPr>
      <p:sp>
        <p:nvSpPr>
          <p:cNvPr id="950" name="Google Shape;950;p93"/>
          <p:cNvSpPr/>
          <p:nvPr/>
        </p:nvSpPr>
        <p:spPr>
          <a:xfrm rot="-10254585">
            <a:off x="4306241" y="-69547"/>
            <a:ext cx="5623819" cy="6800060"/>
          </a:xfrm>
          <a:prstGeom prst="rtTriangle">
            <a:avLst/>
          </a:prstGeom>
          <a:solidFill>
            <a:schemeClr val="accent1">
              <a:alpha val="24705"/>
            </a:schemeClr>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51" name="Google Shape;951;p93"/>
          <p:cNvSpPr/>
          <p:nvPr/>
        </p:nvSpPr>
        <p:spPr>
          <a:xfrm rot="725986">
            <a:off x="2829982" y="-841795"/>
            <a:ext cx="7168765" cy="7851756"/>
          </a:xfrm>
          <a:prstGeom prst="rtTriangle">
            <a:avLst/>
          </a:prstGeom>
          <a:solidFill>
            <a:srgbClr val="FFFF00">
              <a:alpha val="24705"/>
            </a:srgbClr>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952" name="Google Shape;952;p93"/>
          <p:cNvGrpSpPr/>
          <p:nvPr/>
        </p:nvGrpSpPr>
        <p:grpSpPr>
          <a:xfrm>
            <a:off x="2930369" y="3282"/>
            <a:ext cx="6840378" cy="6755976"/>
            <a:chOff x="46492" y="3282"/>
            <a:chExt cx="6840378" cy="6755976"/>
          </a:xfrm>
        </p:grpSpPr>
        <p:sp>
          <p:nvSpPr>
            <p:cNvPr id="953" name="Google Shape;953;p93"/>
            <p:cNvSpPr/>
            <p:nvPr/>
          </p:nvSpPr>
          <p:spPr>
            <a:xfrm>
              <a:off x="2824295" y="3282"/>
              <a:ext cx="1284771" cy="1284771"/>
            </a:xfrm>
            <a:prstGeom prst="ellipse">
              <a:avLst/>
            </a:prstGeom>
            <a:solidFill>
              <a:srgbClr val="7F7F7F"/>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54" name="Google Shape;954;p93"/>
            <p:cNvSpPr txBox="1"/>
            <p:nvPr/>
          </p:nvSpPr>
          <p:spPr>
            <a:xfrm>
              <a:off x="3012445" y="191432"/>
              <a:ext cx="908471" cy="908471"/>
            </a:xfrm>
            <a:prstGeom prst="rect">
              <a:avLst/>
            </a:prstGeom>
            <a:noFill/>
            <a:ln>
              <a:noFill/>
            </a:ln>
          </p:spPr>
          <p:txBody>
            <a:bodyPr anchorCtr="0" anchor="ctr" bIns="17775" lIns="17775" spcFirstLastPara="1" rIns="17775" wrap="square" tIns="17775">
              <a:noAutofit/>
            </a:bodyPr>
            <a:lstStyle/>
            <a:p>
              <a:pPr indent="0" lvl="0" marL="0" marR="0" rtl="0" algn="ctr">
                <a:lnSpc>
                  <a:spcPct val="90000"/>
                </a:lnSpc>
                <a:spcBef>
                  <a:spcPts val="0"/>
                </a:spcBef>
                <a:spcAft>
                  <a:spcPts val="0"/>
                </a:spcAft>
                <a:buClr>
                  <a:schemeClr val="lt1"/>
                </a:buClr>
                <a:buSzPts val="1400"/>
                <a:buFont typeface="Calibri"/>
                <a:buNone/>
              </a:pPr>
              <a:r>
                <a:rPr lang="en-US" sz="1400">
                  <a:solidFill>
                    <a:schemeClr val="lt1"/>
                  </a:solidFill>
                  <a:latin typeface="Calibri"/>
                  <a:ea typeface="Calibri"/>
                  <a:cs typeface="Calibri"/>
                  <a:sym typeface="Calibri"/>
                </a:rPr>
                <a:t>Understand</a:t>
              </a:r>
              <a:endParaRPr sz="1400">
                <a:solidFill>
                  <a:schemeClr val="lt1"/>
                </a:solidFill>
                <a:latin typeface="Calibri"/>
                <a:ea typeface="Calibri"/>
                <a:cs typeface="Calibri"/>
                <a:sym typeface="Calibri"/>
              </a:endParaRPr>
            </a:p>
          </p:txBody>
        </p:sp>
        <p:sp>
          <p:nvSpPr>
            <p:cNvPr id="955" name="Google Shape;955;p93"/>
            <p:cNvSpPr/>
            <p:nvPr/>
          </p:nvSpPr>
          <p:spPr>
            <a:xfrm rot="1200000">
              <a:off x="4193298" y="755509"/>
              <a:ext cx="341675" cy="433610"/>
            </a:xfrm>
            <a:prstGeom prst="rightArrow">
              <a:avLst>
                <a:gd fmla="val 60000" name="adj1"/>
                <a:gd fmla="val 50000" name="adj2"/>
              </a:avLst>
            </a:prstGeom>
            <a:solidFill>
              <a:srgbClr val="7F7F7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56" name="Google Shape;956;p93"/>
            <p:cNvSpPr txBox="1"/>
            <p:nvPr/>
          </p:nvSpPr>
          <p:spPr>
            <a:xfrm rot="1200000">
              <a:off x="4196389" y="824702"/>
              <a:ext cx="239173" cy="260166"/>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dk1"/>
                </a:buClr>
                <a:buSzPts val="1200"/>
                <a:buFont typeface="Calibri"/>
                <a:buNone/>
              </a:pPr>
              <a:r>
                <a:t/>
              </a:r>
              <a:endParaRPr sz="1200">
                <a:solidFill>
                  <a:schemeClr val="lt1"/>
                </a:solidFill>
                <a:latin typeface="Calibri"/>
                <a:ea typeface="Calibri"/>
                <a:cs typeface="Calibri"/>
                <a:sym typeface="Calibri"/>
              </a:endParaRPr>
            </a:p>
          </p:txBody>
        </p:sp>
        <p:sp>
          <p:nvSpPr>
            <p:cNvPr id="957" name="Google Shape;957;p93"/>
            <p:cNvSpPr/>
            <p:nvPr/>
          </p:nvSpPr>
          <p:spPr>
            <a:xfrm>
              <a:off x="4637378" y="663190"/>
              <a:ext cx="1284771" cy="1284771"/>
            </a:xfrm>
            <a:prstGeom prst="ellipse">
              <a:avLst/>
            </a:prstGeom>
            <a:solidFill>
              <a:srgbClr val="7F7F7F"/>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58" name="Google Shape;958;p93"/>
            <p:cNvSpPr txBox="1"/>
            <p:nvPr/>
          </p:nvSpPr>
          <p:spPr>
            <a:xfrm>
              <a:off x="4825528" y="851340"/>
              <a:ext cx="908471" cy="908471"/>
            </a:xfrm>
            <a:prstGeom prst="rect">
              <a:avLst/>
            </a:prstGeom>
            <a:noFill/>
            <a:ln>
              <a:noFill/>
            </a:ln>
          </p:spPr>
          <p:txBody>
            <a:bodyPr anchorCtr="0" anchor="ctr" bIns="17775" lIns="17775" spcFirstLastPara="1" rIns="17775" wrap="square" tIns="17775">
              <a:noAutofit/>
            </a:bodyPr>
            <a:lstStyle/>
            <a:p>
              <a:pPr indent="0" lvl="0" marL="0" marR="0" rtl="0" algn="ctr">
                <a:lnSpc>
                  <a:spcPct val="90000"/>
                </a:lnSpc>
                <a:spcBef>
                  <a:spcPts val="0"/>
                </a:spcBef>
                <a:spcAft>
                  <a:spcPts val="0"/>
                </a:spcAft>
                <a:buClr>
                  <a:schemeClr val="lt1"/>
                </a:buClr>
                <a:buSzPts val="1400"/>
                <a:buFont typeface="Calibri"/>
                <a:buNone/>
              </a:pPr>
              <a:r>
                <a:rPr lang="en-US" sz="1400">
                  <a:solidFill>
                    <a:schemeClr val="lt1"/>
                  </a:solidFill>
                  <a:latin typeface="Calibri"/>
                  <a:ea typeface="Calibri"/>
                  <a:cs typeface="Calibri"/>
                  <a:sym typeface="Calibri"/>
                </a:rPr>
                <a:t>Diverge</a:t>
              </a:r>
              <a:endParaRPr sz="1400">
                <a:solidFill>
                  <a:schemeClr val="lt1"/>
                </a:solidFill>
                <a:latin typeface="Calibri"/>
                <a:ea typeface="Calibri"/>
                <a:cs typeface="Calibri"/>
                <a:sym typeface="Calibri"/>
              </a:endParaRPr>
            </a:p>
          </p:txBody>
        </p:sp>
        <p:sp>
          <p:nvSpPr>
            <p:cNvPr id="959" name="Google Shape;959;p93"/>
            <p:cNvSpPr/>
            <p:nvPr/>
          </p:nvSpPr>
          <p:spPr>
            <a:xfrm rot="3600000">
              <a:off x="5586451" y="1915869"/>
              <a:ext cx="341675" cy="433610"/>
            </a:xfrm>
            <a:prstGeom prst="rightArrow">
              <a:avLst>
                <a:gd fmla="val 60000" name="adj1"/>
                <a:gd fmla="val 50000" name="adj2"/>
              </a:avLst>
            </a:prstGeom>
            <a:solidFill>
              <a:srgbClr val="7F7F7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60" name="Google Shape;960;p93"/>
            <p:cNvSpPr txBox="1"/>
            <p:nvPr/>
          </p:nvSpPr>
          <p:spPr>
            <a:xfrm rot="3600000">
              <a:off x="5612077" y="1958206"/>
              <a:ext cx="239173" cy="260166"/>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dk1"/>
                </a:buClr>
                <a:buSzPts val="1200"/>
                <a:buFont typeface="Calibri"/>
                <a:buNone/>
              </a:pPr>
              <a:r>
                <a:t/>
              </a:r>
              <a:endParaRPr sz="1200">
                <a:solidFill>
                  <a:schemeClr val="lt1"/>
                </a:solidFill>
                <a:latin typeface="Calibri"/>
                <a:ea typeface="Calibri"/>
                <a:cs typeface="Calibri"/>
                <a:sym typeface="Calibri"/>
              </a:endParaRPr>
            </a:p>
          </p:txBody>
        </p:sp>
        <p:sp>
          <p:nvSpPr>
            <p:cNvPr id="961" name="Google Shape;961;p93"/>
            <p:cNvSpPr/>
            <p:nvPr/>
          </p:nvSpPr>
          <p:spPr>
            <a:xfrm>
              <a:off x="5602099" y="2334136"/>
              <a:ext cx="1284771" cy="1284771"/>
            </a:xfrm>
            <a:prstGeom prst="ellipse">
              <a:avLst/>
            </a:prstGeom>
            <a:solidFill>
              <a:srgbClr val="7F7F7F"/>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62" name="Google Shape;962;p93"/>
            <p:cNvSpPr txBox="1"/>
            <p:nvPr/>
          </p:nvSpPr>
          <p:spPr>
            <a:xfrm>
              <a:off x="5790249" y="2522286"/>
              <a:ext cx="908471" cy="908471"/>
            </a:xfrm>
            <a:prstGeom prst="rect">
              <a:avLst/>
            </a:prstGeom>
            <a:noFill/>
            <a:ln>
              <a:noFill/>
            </a:ln>
          </p:spPr>
          <p:txBody>
            <a:bodyPr anchorCtr="0" anchor="ctr" bIns="17775" lIns="17775" spcFirstLastPara="1" rIns="17775" wrap="square" tIns="17775">
              <a:noAutofit/>
            </a:bodyPr>
            <a:lstStyle/>
            <a:p>
              <a:pPr indent="0" lvl="0" marL="0" marR="0" rtl="0" algn="ctr">
                <a:lnSpc>
                  <a:spcPct val="90000"/>
                </a:lnSpc>
                <a:spcBef>
                  <a:spcPts val="0"/>
                </a:spcBef>
                <a:spcAft>
                  <a:spcPts val="0"/>
                </a:spcAft>
                <a:buClr>
                  <a:schemeClr val="lt1"/>
                </a:buClr>
                <a:buSzPts val="1400"/>
                <a:buFont typeface="Calibri"/>
                <a:buNone/>
              </a:pPr>
              <a:r>
                <a:rPr lang="en-US" sz="1400">
                  <a:solidFill>
                    <a:schemeClr val="lt1"/>
                  </a:solidFill>
                  <a:latin typeface="Calibri"/>
                  <a:ea typeface="Calibri"/>
                  <a:cs typeface="Calibri"/>
                  <a:sym typeface="Calibri"/>
                </a:rPr>
                <a:t>Converge</a:t>
              </a:r>
              <a:endParaRPr sz="1400">
                <a:solidFill>
                  <a:schemeClr val="lt1"/>
                </a:solidFill>
                <a:latin typeface="Calibri"/>
                <a:ea typeface="Calibri"/>
                <a:cs typeface="Calibri"/>
                <a:sym typeface="Calibri"/>
              </a:endParaRPr>
            </a:p>
          </p:txBody>
        </p:sp>
        <p:sp>
          <p:nvSpPr>
            <p:cNvPr id="963" name="Google Shape;963;p93"/>
            <p:cNvSpPr/>
            <p:nvPr/>
          </p:nvSpPr>
          <p:spPr>
            <a:xfrm rot="6000000">
              <a:off x="5907804" y="3700258"/>
              <a:ext cx="341675" cy="433610"/>
            </a:xfrm>
            <a:prstGeom prst="rightArrow">
              <a:avLst>
                <a:gd fmla="val 60000" name="adj1"/>
                <a:gd fmla="val 50000" name="adj2"/>
              </a:avLst>
            </a:prstGeom>
            <a:solidFill>
              <a:srgbClr val="7F7F7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64" name="Google Shape;964;p93"/>
            <p:cNvSpPr txBox="1"/>
            <p:nvPr/>
          </p:nvSpPr>
          <p:spPr>
            <a:xfrm rot="-4800000">
              <a:off x="5967955" y="3736508"/>
              <a:ext cx="239173" cy="260166"/>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dk1"/>
                </a:buClr>
                <a:buSzPts val="1200"/>
                <a:buFont typeface="Calibri"/>
                <a:buNone/>
              </a:pPr>
              <a:r>
                <a:t/>
              </a:r>
              <a:endParaRPr sz="1200">
                <a:solidFill>
                  <a:schemeClr val="lt1"/>
                </a:solidFill>
                <a:latin typeface="Calibri"/>
                <a:ea typeface="Calibri"/>
                <a:cs typeface="Calibri"/>
                <a:sym typeface="Calibri"/>
              </a:endParaRPr>
            </a:p>
          </p:txBody>
        </p:sp>
        <p:sp>
          <p:nvSpPr>
            <p:cNvPr id="965" name="Google Shape;965;p93"/>
            <p:cNvSpPr/>
            <p:nvPr/>
          </p:nvSpPr>
          <p:spPr>
            <a:xfrm>
              <a:off x="5267055" y="4234266"/>
              <a:ext cx="1284771" cy="1284771"/>
            </a:xfrm>
            <a:prstGeom prst="ellipse">
              <a:avLst/>
            </a:prstGeom>
            <a:solidFill>
              <a:srgbClr val="7F7F7F"/>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66" name="Google Shape;966;p93"/>
            <p:cNvSpPr txBox="1"/>
            <p:nvPr/>
          </p:nvSpPr>
          <p:spPr>
            <a:xfrm>
              <a:off x="5455205" y="4422416"/>
              <a:ext cx="908471" cy="908471"/>
            </a:xfrm>
            <a:prstGeom prst="rect">
              <a:avLst/>
            </a:prstGeom>
            <a:noFill/>
            <a:ln>
              <a:noFill/>
            </a:ln>
          </p:spPr>
          <p:txBody>
            <a:bodyPr anchorCtr="0" anchor="ctr" bIns="17775" lIns="17775" spcFirstLastPara="1" rIns="17775" wrap="square" tIns="17775">
              <a:noAutofit/>
            </a:bodyPr>
            <a:lstStyle/>
            <a:p>
              <a:pPr indent="0" lvl="0" marL="0" marR="0" rtl="0" algn="ctr">
                <a:lnSpc>
                  <a:spcPct val="90000"/>
                </a:lnSpc>
                <a:spcBef>
                  <a:spcPts val="0"/>
                </a:spcBef>
                <a:spcAft>
                  <a:spcPts val="0"/>
                </a:spcAft>
                <a:buClr>
                  <a:schemeClr val="lt1"/>
                </a:buClr>
                <a:buSzPts val="1400"/>
                <a:buFont typeface="Calibri"/>
                <a:buNone/>
              </a:pPr>
              <a:r>
                <a:rPr lang="en-US" sz="1400">
                  <a:solidFill>
                    <a:schemeClr val="lt1"/>
                  </a:solidFill>
                  <a:latin typeface="Calibri"/>
                  <a:ea typeface="Calibri"/>
                  <a:cs typeface="Calibri"/>
                  <a:sym typeface="Calibri"/>
                </a:rPr>
                <a:t>Reflect</a:t>
              </a:r>
              <a:endParaRPr sz="1400">
                <a:solidFill>
                  <a:schemeClr val="lt1"/>
                </a:solidFill>
                <a:latin typeface="Calibri"/>
                <a:ea typeface="Calibri"/>
                <a:cs typeface="Calibri"/>
                <a:sym typeface="Calibri"/>
              </a:endParaRPr>
            </a:p>
          </p:txBody>
        </p:sp>
        <p:sp>
          <p:nvSpPr>
            <p:cNvPr id="967" name="Google Shape;967;p93"/>
            <p:cNvSpPr/>
            <p:nvPr/>
          </p:nvSpPr>
          <p:spPr>
            <a:xfrm rot="8400000">
              <a:off x="5006991" y="5273741"/>
              <a:ext cx="341675" cy="433610"/>
            </a:xfrm>
            <a:prstGeom prst="rightArrow">
              <a:avLst>
                <a:gd fmla="val 60000" name="adj1"/>
                <a:gd fmla="val 50000" name="adj2"/>
              </a:avLst>
            </a:prstGeom>
            <a:solidFill>
              <a:srgbClr val="7F7F7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68" name="Google Shape;968;p93"/>
            <p:cNvSpPr txBox="1"/>
            <p:nvPr/>
          </p:nvSpPr>
          <p:spPr>
            <a:xfrm rot="-2400000">
              <a:off x="5097503" y="5327519"/>
              <a:ext cx="239173" cy="260166"/>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dk1"/>
                </a:buClr>
                <a:buSzPts val="1200"/>
                <a:buFont typeface="Calibri"/>
                <a:buNone/>
              </a:pPr>
              <a:r>
                <a:t/>
              </a:r>
              <a:endParaRPr sz="1200">
                <a:solidFill>
                  <a:schemeClr val="lt1"/>
                </a:solidFill>
                <a:latin typeface="Calibri"/>
                <a:ea typeface="Calibri"/>
                <a:cs typeface="Calibri"/>
                <a:sym typeface="Calibri"/>
              </a:endParaRPr>
            </a:p>
          </p:txBody>
        </p:sp>
        <p:sp>
          <p:nvSpPr>
            <p:cNvPr id="969" name="Google Shape;969;p93"/>
            <p:cNvSpPr/>
            <p:nvPr/>
          </p:nvSpPr>
          <p:spPr>
            <a:xfrm>
              <a:off x="3789017" y="5474487"/>
              <a:ext cx="1284771" cy="1284771"/>
            </a:xfrm>
            <a:prstGeom prst="ellipse">
              <a:avLst/>
            </a:prstGeom>
            <a:solidFill>
              <a:srgbClr val="7F7F7F"/>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70" name="Google Shape;970;p93"/>
            <p:cNvSpPr txBox="1"/>
            <p:nvPr/>
          </p:nvSpPr>
          <p:spPr>
            <a:xfrm>
              <a:off x="3977167" y="5662637"/>
              <a:ext cx="908471" cy="908471"/>
            </a:xfrm>
            <a:prstGeom prst="rect">
              <a:avLst/>
            </a:prstGeom>
            <a:noFill/>
            <a:ln>
              <a:noFill/>
            </a:ln>
          </p:spPr>
          <p:txBody>
            <a:bodyPr anchorCtr="0" anchor="ctr" bIns="17775" lIns="17775" spcFirstLastPara="1" rIns="17775" wrap="square" tIns="17775">
              <a:noAutofit/>
            </a:bodyPr>
            <a:lstStyle/>
            <a:p>
              <a:pPr indent="0" lvl="0" marL="0" marR="0" rtl="0" algn="ctr">
                <a:lnSpc>
                  <a:spcPct val="90000"/>
                </a:lnSpc>
                <a:spcBef>
                  <a:spcPts val="0"/>
                </a:spcBef>
                <a:spcAft>
                  <a:spcPts val="0"/>
                </a:spcAft>
                <a:buClr>
                  <a:schemeClr val="lt1"/>
                </a:buClr>
                <a:buSzPts val="1400"/>
                <a:buFont typeface="Calibri"/>
                <a:buNone/>
              </a:pPr>
              <a:r>
                <a:rPr lang="en-US" sz="1400">
                  <a:solidFill>
                    <a:schemeClr val="lt1"/>
                  </a:solidFill>
                  <a:latin typeface="Calibri"/>
                  <a:ea typeface="Calibri"/>
                  <a:cs typeface="Calibri"/>
                  <a:sym typeface="Calibri"/>
                </a:rPr>
                <a:t>Prototype</a:t>
              </a:r>
              <a:endParaRPr sz="1400">
                <a:solidFill>
                  <a:schemeClr val="lt1"/>
                </a:solidFill>
                <a:latin typeface="Calibri"/>
                <a:ea typeface="Calibri"/>
                <a:cs typeface="Calibri"/>
                <a:sym typeface="Calibri"/>
              </a:endParaRPr>
            </a:p>
          </p:txBody>
        </p:sp>
        <p:sp>
          <p:nvSpPr>
            <p:cNvPr id="971" name="Google Shape;971;p93"/>
            <p:cNvSpPr/>
            <p:nvPr/>
          </p:nvSpPr>
          <p:spPr>
            <a:xfrm rot="10800000">
              <a:off x="3305513" y="5900068"/>
              <a:ext cx="341675" cy="433610"/>
            </a:xfrm>
            <a:prstGeom prst="rightArrow">
              <a:avLst>
                <a:gd fmla="val 60000" name="adj1"/>
                <a:gd fmla="val 50000" name="adj2"/>
              </a:avLst>
            </a:prstGeom>
            <a:solidFill>
              <a:srgbClr val="7F7F7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72" name="Google Shape;972;p93"/>
            <p:cNvSpPr txBox="1"/>
            <p:nvPr/>
          </p:nvSpPr>
          <p:spPr>
            <a:xfrm>
              <a:off x="3408015" y="5986790"/>
              <a:ext cx="239173" cy="260166"/>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dk1"/>
                </a:buClr>
                <a:buSzPts val="1200"/>
                <a:buFont typeface="Calibri"/>
                <a:buNone/>
              </a:pPr>
              <a:r>
                <a:t/>
              </a:r>
              <a:endParaRPr sz="1200">
                <a:solidFill>
                  <a:schemeClr val="lt1"/>
                </a:solidFill>
                <a:latin typeface="Calibri"/>
                <a:ea typeface="Calibri"/>
                <a:cs typeface="Calibri"/>
                <a:sym typeface="Calibri"/>
              </a:endParaRPr>
            </a:p>
          </p:txBody>
        </p:sp>
        <p:sp>
          <p:nvSpPr>
            <p:cNvPr id="973" name="Google Shape;973;p93"/>
            <p:cNvSpPr/>
            <p:nvPr/>
          </p:nvSpPr>
          <p:spPr>
            <a:xfrm>
              <a:off x="1859574" y="5474487"/>
              <a:ext cx="1284771" cy="1284771"/>
            </a:xfrm>
            <a:prstGeom prst="ellipse">
              <a:avLst/>
            </a:prstGeom>
            <a:solidFill>
              <a:srgbClr val="7F7F7F"/>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74" name="Google Shape;974;p93"/>
            <p:cNvSpPr txBox="1"/>
            <p:nvPr/>
          </p:nvSpPr>
          <p:spPr>
            <a:xfrm>
              <a:off x="2047724" y="5662637"/>
              <a:ext cx="908471" cy="908471"/>
            </a:xfrm>
            <a:prstGeom prst="rect">
              <a:avLst/>
            </a:prstGeom>
            <a:noFill/>
            <a:ln>
              <a:noFill/>
            </a:ln>
          </p:spPr>
          <p:txBody>
            <a:bodyPr anchorCtr="0" anchor="ctr" bIns="17775" lIns="17775" spcFirstLastPara="1" rIns="17775" wrap="square" tIns="17775">
              <a:noAutofit/>
            </a:bodyPr>
            <a:lstStyle/>
            <a:p>
              <a:pPr indent="0" lvl="0" marL="0" marR="0" rtl="0" algn="ctr">
                <a:lnSpc>
                  <a:spcPct val="90000"/>
                </a:lnSpc>
                <a:spcBef>
                  <a:spcPts val="0"/>
                </a:spcBef>
                <a:spcAft>
                  <a:spcPts val="0"/>
                </a:spcAft>
                <a:buClr>
                  <a:schemeClr val="lt1"/>
                </a:buClr>
                <a:buSzPts val="1400"/>
                <a:buFont typeface="Calibri"/>
                <a:buNone/>
              </a:pPr>
              <a:r>
                <a:rPr lang="en-US" sz="1400">
                  <a:solidFill>
                    <a:schemeClr val="lt1"/>
                  </a:solidFill>
                  <a:latin typeface="Calibri"/>
                  <a:ea typeface="Calibri"/>
                  <a:cs typeface="Calibri"/>
                  <a:sym typeface="Calibri"/>
                </a:rPr>
                <a:t>Test</a:t>
              </a:r>
              <a:endParaRPr sz="1400">
                <a:solidFill>
                  <a:schemeClr val="lt1"/>
                </a:solidFill>
                <a:latin typeface="Calibri"/>
                <a:ea typeface="Calibri"/>
                <a:cs typeface="Calibri"/>
                <a:sym typeface="Calibri"/>
              </a:endParaRPr>
            </a:p>
          </p:txBody>
        </p:sp>
        <p:sp>
          <p:nvSpPr>
            <p:cNvPr id="975" name="Google Shape;975;p93"/>
            <p:cNvSpPr/>
            <p:nvPr/>
          </p:nvSpPr>
          <p:spPr>
            <a:xfrm rot="-8400000">
              <a:off x="1599510" y="5286173"/>
              <a:ext cx="341675" cy="433610"/>
            </a:xfrm>
            <a:prstGeom prst="rightArrow">
              <a:avLst>
                <a:gd fmla="val 60000" name="adj1"/>
                <a:gd fmla="val 50000" name="adj2"/>
              </a:avLst>
            </a:prstGeom>
            <a:solidFill>
              <a:srgbClr val="7F7F7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76" name="Google Shape;976;p93"/>
            <p:cNvSpPr txBox="1"/>
            <p:nvPr/>
          </p:nvSpPr>
          <p:spPr>
            <a:xfrm rot="2400000">
              <a:off x="1690022" y="5405839"/>
              <a:ext cx="239173" cy="260166"/>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dk1"/>
                </a:buClr>
                <a:buSzPts val="1200"/>
                <a:buFont typeface="Calibri"/>
                <a:buNone/>
              </a:pPr>
              <a:r>
                <a:t/>
              </a:r>
              <a:endParaRPr sz="1200">
                <a:solidFill>
                  <a:schemeClr val="lt1"/>
                </a:solidFill>
                <a:latin typeface="Calibri"/>
                <a:ea typeface="Calibri"/>
                <a:cs typeface="Calibri"/>
                <a:sym typeface="Calibri"/>
              </a:endParaRPr>
            </a:p>
          </p:txBody>
        </p:sp>
        <p:sp>
          <p:nvSpPr>
            <p:cNvPr id="977" name="Google Shape;977;p93"/>
            <p:cNvSpPr/>
            <p:nvPr/>
          </p:nvSpPr>
          <p:spPr>
            <a:xfrm>
              <a:off x="381536" y="4234266"/>
              <a:ext cx="1284771" cy="1284771"/>
            </a:xfrm>
            <a:prstGeom prst="ellipse">
              <a:avLst/>
            </a:prstGeom>
            <a:solidFill>
              <a:schemeClr val="accent1"/>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78" name="Google Shape;978;p93"/>
            <p:cNvSpPr txBox="1"/>
            <p:nvPr/>
          </p:nvSpPr>
          <p:spPr>
            <a:xfrm>
              <a:off x="569686" y="4422416"/>
              <a:ext cx="908471" cy="908471"/>
            </a:xfrm>
            <a:prstGeom prst="rect">
              <a:avLst/>
            </a:prstGeom>
            <a:noFill/>
            <a:ln>
              <a:noFill/>
            </a:ln>
          </p:spPr>
          <p:txBody>
            <a:bodyPr anchorCtr="0" anchor="ctr" bIns="17775" lIns="17775" spcFirstLastPara="1" rIns="17775" wrap="square" tIns="17775">
              <a:noAutofit/>
            </a:bodyPr>
            <a:lstStyle/>
            <a:p>
              <a:pPr indent="0" lvl="0" marL="0" marR="0" rtl="0" algn="ctr">
                <a:lnSpc>
                  <a:spcPct val="90000"/>
                </a:lnSpc>
                <a:spcBef>
                  <a:spcPts val="0"/>
                </a:spcBef>
                <a:spcAft>
                  <a:spcPts val="0"/>
                </a:spcAft>
                <a:buClr>
                  <a:schemeClr val="lt1"/>
                </a:buClr>
                <a:buSzPts val="1400"/>
                <a:buFont typeface="Calibri"/>
                <a:buNone/>
              </a:pPr>
              <a:r>
                <a:rPr lang="en-US" sz="1400">
                  <a:solidFill>
                    <a:schemeClr val="lt1"/>
                  </a:solidFill>
                  <a:latin typeface="Calibri"/>
                  <a:ea typeface="Calibri"/>
                  <a:cs typeface="Calibri"/>
                  <a:sym typeface="Calibri"/>
                </a:rPr>
                <a:t>Prototype</a:t>
              </a:r>
              <a:endParaRPr sz="1400">
                <a:solidFill>
                  <a:schemeClr val="lt1"/>
                </a:solidFill>
                <a:latin typeface="Calibri"/>
                <a:ea typeface="Calibri"/>
                <a:cs typeface="Calibri"/>
                <a:sym typeface="Calibri"/>
              </a:endParaRPr>
            </a:p>
          </p:txBody>
        </p:sp>
        <p:sp>
          <p:nvSpPr>
            <p:cNvPr id="979" name="Google Shape;979;p93"/>
            <p:cNvSpPr/>
            <p:nvPr/>
          </p:nvSpPr>
          <p:spPr>
            <a:xfrm rot="-6000000">
              <a:off x="687241" y="3719304"/>
              <a:ext cx="341675" cy="433610"/>
            </a:xfrm>
            <a:prstGeom prst="rightArrow">
              <a:avLst>
                <a:gd fmla="val 60000" name="adj1"/>
                <a:gd fmla="val 50000" name="adj2"/>
              </a:avLst>
            </a:prstGeom>
            <a:solidFill>
              <a:srgbClr val="7F7F7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80" name="Google Shape;980;p93"/>
            <p:cNvSpPr txBox="1"/>
            <p:nvPr/>
          </p:nvSpPr>
          <p:spPr>
            <a:xfrm rot="4800000">
              <a:off x="747392" y="3856498"/>
              <a:ext cx="239173" cy="260166"/>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dk1"/>
                </a:buClr>
                <a:buSzPts val="1200"/>
                <a:buFont typeface="Calibri"/>
                <a:buNone/>
              </a:pPr>
              <a:r>
                <a:t/>
              </a:r>
              <a:endParaRPr sz="1200">
                <a:solidFill>
                  <a:schemeClr val="lt1"/>
                </a:solidFill>
                <a:latin typeface="Calibri"/>
                <a:ea typeface="Calibri"/>
                <a:cs typeface="Calibri"/>
                <a:sym typeface="Calibri"/>
              </a:endParaRPr>
            </a:p>
          </p:txBody>
        </p:sp>
        <p:sp>
          <p:nvSpPr>
            <p:cNvPr id="981" name="Google Shape;981;p93"/>
            <p:cNvSpPr/>
            <p:nvPr/>
          </p:nvSpPr>
          <p:spPr>
            <a:xfrm>
              <a:off x="46492" y="2334136"/>
              <a:ext cx="1284771" cy="1284771"/>
            </a:xfrm>
            <a:prstGeom prst="ellipse">
              <a:avLst/>
            </a:prstGeom>
            <a:solidFill>
              <a:srgbClr val="7F7F7F"/>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82" name="Google Shape;982;p93"/>
            <p:cNvSpPr txBox="1"/>
            <p:nvPr/>
          </p:nvSpPr>
          <p:spPr>
            <a:xfrm>
              <a:off x="234642" y="2522286"/>
              <a:ext cx="908471" cy="908471"/>
            </a:xfrm>
            <a:prstGeom prst="rect">
              <a:avLst/>
            </a:prstGeom>
            <a:noFill/>
            <a:ln>
              <a:noFill/>
            </a:ln>
          </p:spPr>
          <p:txBody>
            <a:bodyPr anchorCtr="0" anchor="ctr" bIns="17775" lIns="17775" spcFirstLastPara="1" rIns="17775" wrap="square" tIns="17775">
              <a:noAutofit/>
            </a:bodyPr>
            <a:lstStyle/>
            <a:p>
              <a:pPr indent="0" lvl="0" marL="0" marR="0" rtl="0" algn="ctr">
                <a:lnSpc>
                  <a:spcPct val="90000"/>
                </a:lnSpc>
                <a:spcBef>
                  <a:spcPts val="0"/>
                </a:spcBef>
                <a:spcAft>
                  <a:spcPts val="0"/>
                </a:spcAft>
                <a:buClr>
                  <a:schemeClr val="lt1"/>
                </a:buClr>
                <a:buSzPts val="1400"/>
                <a:buFont typeface="Calibri"/>
                <a:buNone/>
              </a:pPr>
              <a:r>
                <a:rPr lang="en-US" sz="1400">
                  <a:solidFill>
                    <a:schemeClr val="lt1"/>
                  </a:solidFill>
                  <a:latin typeface="Calibri"/>
                  <a:ea typeface="Calibri"/>
                  <a:cs typeface="Calibri"/>
                  <a:sym typeface="Calibri"/>
                </a:rPr>
                <a:t>Test</a:t>
              </a:r>
              <a:endParaRPr sz="1400">
                <a:solidFill>
                  <a:schemeClr val="lt1"/>
                </a:solidFill>
                <a:latin typeface="Calibri"/>
                <a:ea typeface="Calibri"/>
                <a:cs typeface="Calibri"/>
                <a:sym typeface="Calibri"/>
              </a:endParaRPr>
            </a:p>
          </p:txBody>
        </p:sp>
        <p:sp>
          <p:nvSpPr>
            <p:cNvPr id="983" name="Google Shape;983;p93"/>
            <p:cNvSpPr/>
            <p:nvPr/>
          </p:nvSpPr>
          <p:spPr>
            <a:xfrm rot="-3600000">
              <a:off x="995565" y="1932618"/>
              <a:ext cx="341675" cy="433610"/>
            </a:xfrm>
            <a:prstGeom prst="rightArrow">
              <a:avLst>
                <a:gd fmla="val 60000" name="adj1"/>
                <a:gd fmla="val 50000" name="adj2"/>
              </a:avLst>
            </a:prstGeom>
            <a:solidFill>
              <a:srgbClr val="7F7F7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84" name="Google Shape;984;p93"/>
            <p:cNvSpPr txBox="1"/>
            <p:nvPr/>
          </p:nvSpPr>
          <p:spPr>
            <a:xfrm rot="-3600000">
              <a:off x="1021191" y="2063725"/>
              <a:ext cx="239173" cy="260166"/>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dk1"/>
                </a:buClr>
                <a:buSzPts val="1200"/>
                <a:buFont typeface="Calibri"/>
                <a:buNone/>
              </a:pPr>
              <a:r>
                <a:t/>
              </a:r>
              <a:endParaRPr sz="1200">
                <a:solidFill>
                  <a:schemeClr val="lt1"/>
                </a:solidFill>
                <a:latin typeface="Calibri"/>
                <a:ea typeface="Calibri"/>
                <a:cs typeface="Calibri"/>
                <a:sym typeface="Calibri"/>
              </a:endParaRPr>
            </a:p>
          </p:txBody>
        </p:sp>
        <p:sp>
          <p:nvSpPr>
            <p:cNvPr id="985" name="Google Shape;985;p93"/>
            <p:cNvSpPr/>
            <p:nvPr/>
          </p:nvSpPr>
          <p:spPr>
            <a:xfrm>
              <a:off x="1011213" y="663190"/>
              <a:ext cx="1284771" cy="1284771"/>
            </a:xfrm>
            <a:prstGeom prst="ellipse">
              <a:avLst/>
            </a:prstGeom>
            <a:solidFill>
              <a:srgbClr val="7F7F7F"/>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86" name="Google Shape;986;p93"/>
            <p:cNvSpPr txBox="1"/>
            <p:nvPr/>
          </p:nvSpPr>
          <p:spPr>
            <a:xfrm>
              <a:off x="1199363" y="851340"/>
              <a:ext cx="908471" cy="908471"/>
            </a:xfrm>
            <a:prstGeom prst="rect">
              <a:avLst/>
            </a:prstGeom>
            <a:noFill/>
            <a:ln>
              <a:noFill/>
            </a:ln>
          </p:spPr>
          <p:txBody>
            <a:bodyPr anchorCtr="0" anchor="ctr" bIns="17775" lIns="17775" spcFirstLastPara="1" rIns="17775" wrap="square" tIns="17775">
              <a:noAutofit/>
            </a:bodyPr>
            <a:lstStyle/>
            <a:p>
              <a:pPr indent="0" lvl="0" marL="0" marR="0" rtl="0" algn="ctr">
                <a:lnSpc>
                  <a:spcPct val="90000"/>
                </a:lnSpc>
                <a:spcBef>
                  <a:spcPts val="0"/>
                </a:spcBef>
                <a:spcAft>
                  <a:spcPts val="0"/>
                </a:spcAft>
                <a:buClr>
                  <a:schemeClr val="lt1"/>
                </a:buClr>
                <a:buSzPts val="1400"/>
                <a:buFont typeface="Calibri"/>
                <a:buNone/>
              </a:pPr>
              <a:r>
                <a:rPr lang="en-US" sz="1400">
                  <a:solidFill>
                    <a:schemeClr val="lt1"/>
                  </a:solidFill>
                  <a:latin typeface="Calibri"/>
                  <a:ea typeface="Calibri"/>
                  <a:cs typeface="Calibri"/>
                  <a:sym typeface="Calibri"/>
                </a:rPr>
                <a:t>Reflect</a:t>
              </a:r>
              <a:endParaRPr sz="1400">
                <a:solidFill>
                  <a:schemeClr val="lt1"/>
                </a:solidFill>
                <a:latin typeface="Calibri"/>
                <a:ea typeface="Calibri"/>
                <a:cs typeface="Calibri"/>
                <a:sym typeface="Calibri"/>
              </a:endParaRPr>
            </a:p>
          </p:txBody>
        </p:sp>
        <p:sp>
          <p:nvSpPr>
            <p:cNvPr id="987" name="Google Shape;987;p93"/>
            <p:cNvSpPr/>
            <p:nvPr/>
          </p:nvSpPr>
          <p:spPr>
            <a:xfrm rot="-1200000">
              <a:off x="2380215" y="762124"/>
              <a:ext cx="341675" cy="433610"/>
            </a:xfrm>
            <a:prstGeom prst="rightArrow">
              <a:avLst>
                <a:gd fmla="val 60000" name="adj1"/>
                <a:gd fmla="val 50000" name="adj2"/>
              </a:avLst>
            </a:prstGeom>
            <a:solidFill>
              <a:srgbClr val="7F7F7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88" name="Google Shape;988;p93"/>
            <p:cNvSpPr txBox="1"/>
            <p:nvPr/>
          </p:nvSpPr>
          <p:spPr>
            <a:xfrm rot="-1200000">
              <a:off x="2383306" y="866375"/>
              <a:ext cx="239173" cy="260166"/>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dk1"/>
                </a:buClr>
                <a:buSzPts val="1200"/>
                <a:buFont typeface="Calibri"/>
                <a:buNone/>
              </a:pPr>
              <a:r>
                <a:t/>
              </a:r>
              <a:endParaRPr sz="1200">
                <a:solidFill>
                  <a:schemeClr val="lt1"/>
                </a:solidFill>
                <a:latin typeface="Calibri"/>
                <a:ea typeface="Calibri"/>
                <a:cs typeface="Calibri"/>
                <a:sym typeface="Calibri"/>
              </a:endParaRPr>
            </a:p>
          </p:txBody>
        </p:sp>
      </p:grpSp>
      <p:sp>
        <p:nvSpPr>
          <p:cNvPr id="989" name="Google Shape;989;p93"/>
          <p:cNvSpPr txBox="1"/>
          <p:nvPr/>
        </p:nvSpPr>
        <p:spPr>
          <a:xfrm>
            <a:off x="7006939" y="2388249"/>
            <a:ext cx="1060529" cy="52322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800">
                <a:solidFill>
                  <a:schemeClr val="dk1"/>
                </a:solidFill>
                <a:latin typeface="Calibri"/>
                <a:ea typeface="Calibri"/>
                <a:cs typeface="Calibri"/>
                <a:sym typeface="Calibri"/>
              </a:rPr>
              <a:t>Day 1</a:t>
            </a:r>
            <a:endParaRPr b="1" sz="2800">
              <a:solidFill>
                <a:schemeClr val="dk1"/>
              </a:solidFill>
              <a:latin typeface="Calibri"/>
              <a:ea typeface="Calibri"/>
              <a:cs typeface="Calibri"/>
              <a:sym typeface="Calibri"/>
            </a:endParaRPr>
          </a:p>
        </p:txBody>
      </p:sp>
      <p:sp>
        <p:nvSpPr>
          <p:cNvPr id="990" name="Google Shape;990;p93"/>
          <p:cNvSpPr txBox="1"/>
          <p:nvPr/>
        </p:nvSpPr>
        <p:spPr>
          <a:xfrm>
            <a:off x="5340973" y="3119660"/>
            <a:ext cx="1060529" cy="52322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800">
                <a:solidFill>
                  <a:schemeClr val="dk1"/>
                </a:solidFill>
                <a:latin typeface="Calibri"/>
                <a:ea typeface="Calibri"/>
                <a:cs typeface="Calibri"/>
                <a:sym typeface="Calibri"/>
              </a:rPr>
              <a:t>Day 2</a:t>
            </a:r>
            <a:endParaRPr b="1" sz="2800">
              <a:solidFill>
                <a:schemeClr val="dk1"/>
              </a:solidFill>
              <a:latin typeface="Calibri"/>
              <a:ea typeface="Calibri"/>
              <a:cs typeface="Calibri"/>
              <a:sym typeface="Calibri"/>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94" name="Shape 994"/>
        <p:cNvGrpSpPr/>
        <p:nvPr/>
      </p:nvGrpSpPr>
      <p:grpSpPr>
        <a:xfrm>
          <a:off x="0" y="0"/>
          <a:ext cx="0" cy="0"/>
          <a:chOff x="0" y="0"/>
          <a:chExt cx="0" cy="0"/>
        </a:xfrm>
      </p:grpSpPr>
      <p:sp>
        <p:nvSpPr>
          <p:cNvPr id="995" name="Google Shape;995;p9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4400"/>
              <a:buFont typeface="Calibri"/>
              <a:buNone/>
            </a:pPr>
            <a:r>
              <a:rPr lang="en-US">
                <a:latin typeface="Times New Roman"/>
                <a:ea typeface="Times New Roman"/>
                <a:cs typeface="Times New Roman"/>
                <a:sym typeface="Times New Roman"/>
              </a:rPr>
              <a:t>User Testing 1 </a:t>
            </a:r>
            <a:r>
              <a:rPr lang="en-US" sz="2400">
                <a:latin typeface="Times New Roman"/>
                <a:ea typeface="Times New Roman"/>
                <a:cs typeface="Times New Roman"/>
                <a:sym typeface="Times New Roman"/>
              </a:rPr>
              <a:t>(Audio log - </a:t>
            </a:r>
            <a:r>
              <a:rPr lang="en-US" sz="2400" u="sng">
                <a:solidFill>
                  <a:schemeClr val="hlink"/>
                </a:solidFill>
                <a:latin typeface="Roboto"/>
                <a:ea typeface="Roboto"/>
                <a:cs typeface="Roboto"/>
                <a:sym typeface="Roboto"/>
                <a:hlinkClick r:id="rId3"/>
              </a:rPr>
              <a:t>https://goo.gl/aAhYxn</a:t>
            </a:r>
            <a:r>
              <a:rPr lang="en-US" sz="2400">
                <a:latin typeface="Times New Roman"/>
                <a:ea typeface="Times New Roman"/>
                <a:cs typeface="Times New Roman"/>
                <a:sym typeface="Times New Roman"/>
              </a:rPr>
              <a:t>)</a:t>
            </a:r>
            <a:endParaRPr i="0" sz="2400" u="none" cap="none" strike="noStrike">
              <a:solidFill>
                <a:schemeClr val="dk1"/>
              </a:solidFill>
              <a:latin typeface="Times New Roman"/>
              <a:ea typeface="Times New Roman"/>
              <a:cs typeface="Times New Roman"/>
              <a:sym typeface="Times New Roman"/>
            </a:endParaRPr>
          </a:p>
        </p:txBody>
      </p:sp>
      <p:pic>
        <p:nvPicPr>
          <p:cNvPr id="996" name="Google Shape;996;p94"/>
          <p:cNvPicPr preferRelativeResize="0"/>
          <p:nvPr/>
        </p:nvPicPr>
        <p:blipFill>
          <a:blip r:embed="rId4">
            <a:alphaModFix/>
          </a:blip>
          <a:stretch>
            <a:fillRect/>
          </a:stretch>
        </p:blipFill>
        <p:spPr>
          <a:xfrm>
            <a:off x="3595038" y="1495200"/>
            <a:ext cx="5001924" cy="5012202"/>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00" name="Shape 1000"/>
        <p:cNvGrpSpPr/>
        <p:nvPr/>
      </p:nvGrpSpPr>
      <p:grpSpPr>
        <a:xfrm>
          <a:off x="0" y="0"/>
          <a:ext cx="0" cy="0"/>
          <a:chOff x="0" y="0"/>
          <a:chExt cx="0" cy="0"/>
        </a:xfrm>
      </p:grpSpPr>
      <p:sp>
        <p:nvSpPr>
          <p:cNvPr id="1001" name="Google Shape;1001;p9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4400"/>
              <a:buFont typeface="Calibri"/>
              <a:buNone/>
            </a:pPr>
            <a:r>
              <a:rPr i="0" lang="en-US" sz="4400" u="none" cap="none" strike="noStrike">
                <a:solidFill>
                  <a:schemeClr val="dk1"/>
                </a:solidFill>
                <a:latin typeface="Times New Roman"/>
                <a:ea typeface="Times New Roman"/>
                <a:cs typeface="Times New Roman"/>
                <a:sym typeface="Times New Roman"/>
              </a:rPr>
              <a:t>Changes after Testing 1</a:t>
            </a:r>
            <a:endParaRPr i="0" sz="4400" u="none" cap="none" strike="noStrike">
              <a:solidFill>
                <a:schemeClr val="dk1"/>
              </a:solidFill>
              <a:latin typeface="Times New Roman"/>
              <a:ea typeface="Times New Roman"/>
              <a:cs typeface="Times New Roman"/>
              <a:sym typeface="Times New Roman"/>
            </a:endParaRPr>
          </a:p>
        </p:txBody>
      </p:sp>
      <p:sp>
        <p:nvSpPr>
          <p:cNvPr id="1002" name="Google Shape;1002;p95"/>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Autofit/>
          </a:bodyPr>
          <a:lstStyle/>
          <a:p>
            <a:pPr indent="-381000" lvl="0" marL="457200" marR="0" rtl="0" algn="l">
              <a:lnSpc>
                <a:spcPct val="90000"/>
              </a:lnSpc>
              <a:spcBef>
                <a:spcPts val="1000"/>
              </a:spcBef>
              <a:spcAft>
                <a:spcPts val="0"/>
              </a:spcAft>
              <a:buClr>
                <a:srgbClr val="000000"/>
              </a:buClr>
              <a:buSzPts val="2400"/>
              <a:buFont typeface="Times New Roman"/>
              <a:buChar char="●"/>
            </a:pPr>
            <a:r>
              <a:rPr lang="en-US" sz="2400">
                <a:solidFill>
                  <a:srgbClr val="000000"/>
                </a:solidFill>
                <a:latin typeface="Times New Roman"/>
                <a:ea typeface="Times New Roman"/>
                <a:cs typeface="Times New Roman"/>
                <a:sym typeface="Times New Roman"/>
              </a:rPr>
              <a:t>Upgraded the runway status</a:t>
            </a:r>
            <a:endParaRPr sz="2400">
              <a:solidFill>
                <a:srgbClr val="000000"/>
              </a:solidFill>
              <a:latin typeface="Times New Roman"/>
              <a:ea typeface="Times New Roman"/>
              <a:cs typeface="Times New Roman"/>
              <a:sym typeface="Times New Roman"/>
            </a:endParaRPr>
          </a:p>
          <a:p>
            <a:pPr indent="0" lvl="0" marL="0" marR="0" rtl="0" algn="l">
              <a:lnSpc>
                <a:spcPct val="90000"/>
              </a:lnSpc>
              <a:spcBef>
                <a:spcPts val="1000"/>
              </a:spcBef>
              <a:spcAft>
                <a:spcPts val="0"/>
              </a:spcAft>
              <a:buNone/>
            </a:pPr>
            <a:r>
              <a:t/>
            </a:r>
            <a:endParaRPr sz="2400">
              <a:solidFill>
                <a:srgbClr val="000000"/>
              </a:solidFill>
              <a:latin typeface="Times New Roman"/>
              <a:ea typeface="Times New Roman"/>
              <a:cs typeface="Times New Roman"/>
              <a:sym typeface="Times New Roman"/>
            </a:endParaRPr>
          </a:p>
          <a:p>
            <a:pPr indent="-381000" lvl="0" marL="457200" marR="0" rtl="0" algn="l">
              <a:lnSpc>
                <a:spcPct val="90000"/>
              </a:lnSpc>
              <a:spcBef>
                <a:spcPts val="1000"/>
              </a:spcBef>
              <a:spcAft>
                <a:spcPts val="0"/>
              </a:spcAft>
              <a:buClr>
                <a:srgbClr val="000000"/>
              </a:buClr>
              <a:buSzPts val="2400"/>
              <a:buFont typeface="Times New Roman"/>
              <a:buChar char="●"/>
            </a:pPr>
            <a:r>
              <a:rPr lang="en-US" sz="2400">
                <a:solidFill>
                  <a:srgbClr val="000000"/>
                </a:solidFill>
                <a:latin typeface="Times New Roman"/>
                <a:ea typeface="Times New Roman"/>
                <a:cs typeface="Times New Roman"/>
                <a:sym typeface="Times New Roman"/>
              </a:rPr>
              <a:t>Reports were introduced with a new page</a:t>
            </a:r>
            <a:endParaRPr sz="2400">
              <a:solidFill>
                <a:srgbClr val="000000"/>
              </a:solidFill>
              <a:latin typeface="Times New Roman"/>
              <a:ea typeface="Times New Roman"/>
              <a:cs typeface="Times New Roman"/>
              <a:sym typeface="Times New Roman"/>
            </a:endParaRPr>
          </a:p>
          <a:p>
            <a:pPr indent="0" lvl="0" marL="0" marR="0" rtl="0" algn="l">
              <a:lnSpc>
                <a:spcPct val="90000"/>
              </a:lnSpc>
              <a:spcBef>
                <a:spcPts val="1000"/>
              </a:spcBef>
              <a:spcAft>
                <a:spcPts val="0"/>
              </a:spcAft>
              <a:buNone/>
            </a:pPr>
            <a:r>
              <a:t/>
            </a:r>
            <a:endParaRPr sz="2400">
              <a:solidFill>
                <a:srgbClr val="000000"/>
              </a:solidFill>
              <a:latin typeface="Times New Roman"/>
              <a:ea typeface="Times New Roman"/>
              <a:cs typeface="Times New Roman"/>
              <a:sym typeface="Times New Roman"/>
            </a:endParaRPr>
          </a:p>
          <a:p>
            <a:pPr indent="-381000" lvl="0" marL="457200" marR="0" rtl="0" algn="l">
              <a:lnSpc>
                <a:spcPct val="90000"/>
              </a:lnSpc>
              <a:spcBef>
                <a:spcPts val="1000"/>
              </a:spcBef>
              <a:spcAft>
                <a:spcPts val="0"/>
              </a:spcAft>
              <a:buClr>
                <a:srgbClr val="000000"/>
              </a:buClr>
              <a:buSzPts val="2400"/>
              <a:buFont typeface="Times New Roman"/>
              <a:buChar char="●"/>
            </a:pPr>
            <a:r>
              <a:rPr lang="en-US" sz="2400">
                <a:solidFill>
                  <a:srgbClr val="000000"/>
                </a:solidFill>
                <a:latin typeface="Times New Roman"/>
                <a:ea typeface="Times New Roman"/>
                <a:cs typeface="Times New Roman"/>
                <a:sym typeface="Times New Roman"/>
              </a:rPr>
              <a:t>Adjusted the color contrast to highlight the textual content on the reports page</a:t>
            </a:r>
            <a:endParaRPr sz="2400">
              <a:solidFill>
                <a:srgbClr val="000000"/>
              </a:solidFill>
              <a:latin typeface="Times New Roman"/>
              <a:ea typeface="Times New Roman"/>
              <a:cs typeface="Times New Roman"/>
              <a:sym typeface="Times New Roman"/>
            </a:endParaRPr>
          </a:p>
          <a:p>
            <a:pPr indent="0" lvl="0" marL="0" marR="0" rtl="0" algn="l">
              <a:lnSpc>
                <a:spcPct val="90000"/>
              </a:lnSpc>
              <a:spcBef>
                <a:spcPts val="1000"/>
              </a:spcBef>
              <a:spcAft>
                <a:spcPts val="0"/>
              </a:spcAft>
              <a:buNone/>
            </a:pPr>
            <a:r>
              <a:t/>
            </a:r>
            <a:endParaRPr sz="2400">
              <a:solidFill>
                <a:srgbClr val="000000"/>
              </a:solidFill>
              <a:latin typeface="Times New Roman"/>
              <a:ea typeface="Times New Roman"/>
              <a:cs typeface="Times New Roman"/>
              <a:sym typeface="Times New Roman"/>
            </a:endParaRPr>
          </a:p>
          <a:p>
            <a:pPr indent="-381000" lvl="0" marL="457200" marR="0" rtl="0" algn="l">
              <a:lnSpc>
                <a:spcPct val="90000"/>
              </a:lnSpc>
              <a:spcBef>
                <a:spcPts val="1000"/>
              </a:spcBef>
              <a:spcAft>
                <a:spcPts val="0"/>
              </a:spcAft>
              <a:buClr>
                <a:srgbClr val="000000"/>
              </a:buClr>
              <a:buSzPts val="2400"/>
              <a:buFont typeface="Times New Roman"/>
              <a:buChar char="●"/>
            </a:pPr>
            <a:r>
              <a:rPr lang="en-US" sz="2400">
                <a:solidFill>
                  <a:srgbClr val="000000"/>
                </a:solidFill>
                <a:latin typeface="Times New Roman"/>
                <a:ea typeface="Times New Roman"/>
                <a:cs typeface="Times New Roman"/>
                <a:sym typeface="Times New Roman"/>
              </a:rPr>
              <a:t>The unresolved status will be addressed with an empty check box</a:t>
            </a:r>
            <a:endParaRPr sz="2400">
              <a:solidFill>
                <a:srgbClr val="000000"/>
              </a:solidFill>
              <a:latin typeface="Times New Roman"/>
              <a:ea typeface="Times New Roman"/>
              <a:cs typeface="Times New Roman"/>
              <a:sym typeface="Times New Roman"/>
            </a:endParaRPr>
          </a:p>
          <a:p>
            <a:pPr indent="0" lvl="0" marL="0" marR="0" rtl="0" algn="l">
              <a:lnSpc>
                <a:spcPct val="90000"/>
              </a:lnSpc>
              <a:spcBef>
                <a:spcPts val="1000"/>
              </a:spcBef>
              <a:spcAft>
                <a:spcPts val="0"/>
              </a:spcAft>
              <a:buNone/>
            </a:pPr>
            <a:r>
              <a:t/>
            </a:r>
            <a:endParaRPr sz="2400">
              <a:solidFill>
                <a:srgbClr val="000000"/>
              </a:solidFill>
              <a:latin typeface="Times New Roman"/>
              <a:ea typeface="Times New Roman"/>
              <a:cs typeface="Times New Roman"/>
              <a:sym typeface="Times New Roman"/>
            </a:endParaRPr>
          </a:p>
          <a:p>
            <a:pPr indent="-381000" lvl="0" marL="457200" marR="0" rtl="0" algn="l">
              <a:lnSpc>
                <a:spcPct val="90000"/>
              </a:lnSpc>
              <a:spcBef>
                <a:spcPts val="1000"/>
              </a:spcBef>
              <a:spcAft>
                <a:spcPts val="0"/>
              </a:spcAft>
              <a:buClr>
                <a:srgbClr val="000000"/>
              </a:buClr>
              <a:buSzPts val="2400"/>
              <a:buFont typeface="Times New Roman"/>
              <a:buChar char="●"/>
            </a:pPr>
            <a:r>
              <a:rPr lang="en-US" sz="2400">
                <a:solidFill>
                  <a:srgbClr val="000000"/>
                </a:solidFill>
                <a:latin typeface="Times New Roman"/>
                <a:ea typeface="Times New Roman"/>
                <a:cs typeface="Times New Roman"/>
                <a:sym typeface="Times New Roman"/>
              </a:rPr>
              <a:t>Added more images to display camera views</a:t>
            </a:r>
            <a:endParaRPr sz="2400">
              <a:solidFill>
                <a:srgbClr val="000000"/>
              </a:solidFill>
              <a:latin typeface="Times New Roman"/>
              <a:ea typeface="Times New Roman"/>
              <a:cs typeface="Times New Roman"/>
              <a:sym typeface="Times New Roman"/>
            </a:endParaRPr>
          </a:p>
          <a:p>
            <a:pPr indent="0" lvl="0" marL="0" marR="0" rtl="0" algn="l">
              <a:lnSpc>
                <a:spcPct val="90000"/>
              </a:lnSpc>
              <a:spcBef>
                <a:spcPts val="1000"/>
              </a:spcBef>
              <a:spcAft>
                <a:spcPts val="0"/>
              </a:spcAft>
              <a:buClr>
                <a:schemeClr val="dk1"/>
              </a:buClr>
              <a:buSzPts val="2800"/>
              <a:buFont typeface="Calibri"/>
              <a:buNone/>
            </a:pPr>
            <a:r>
              <a:t/>
            </a:r>
            <a:endParaRPr>
              <a:solidFill>
                <a:srgbClr val="FF0000"/>
              </a:solidFill>
              <a:latin typeface="Times New Roman"/>
              <a:ea typeface="Times New Roman"/>
              <a:cs typeface="Times New Roman"/>
              <a:sym typeface="Times New Roman"/>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06" name="Shape 1006"/>
        <p:cNvGrpSpPr/>
        <p:nvPr/>
      </p:nvGrpSpPr>
      <p:grpSpPr>
        <a:xfrm>
          <a:off x="0" y="0"/>
          <a:ext cx="0" cy="0"/>
          <a:chOff x="0" y="0"/>
          <a:chExt cx="0" cy="0"/>
        </a:xfrm>
      </p:grpSpPr>
      <p:sp>
        <p:nvSpPr>
          <p:cNvPr id="1007" name="Google Shape;1007;p9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i="0" lang="en-US" sz="4400" u="none" cap="none" strike="noStrike">
                <a:solidFill>
                  <a:schemeClr val="dk1"/>
                </a:solidFill>
                <a:latin typeface="Times New Roman"/>
                <a:ea typeface="Times New Roman"/>
                <a:cs typeface="Times New Roman"/>
                <a:sym typeface="Times New Roman"/>
              </a:rPr>
              <a:t>Three words</a:t>
            </a:r>
            <a:endParaRPr>
              <a:latin typeface="Times New Roman"/>
              <a:ea typeface="Times New Roman"/>
              <a:cs typeface="Times New Roman"/>
              <a:sym typeface="Times New Roman"/>
            </a:endParaRPr>
          </a:p>
        </p:txBody>
      </p:sp>
      <p:sp>
        <p:nvSpPr>
          <p:cNvPr id="1008" name="Google Shape;1008;p96"/>
          <p:cNvSpPr txBox="1"/>
          <p:nvPr>
            <p:ph idx="1" type="body"/>
          </p:nvPr>
        </p:nvSpPr>
        <p:spPr>
          <a:xfrm>
            <a:off x="838200" y="1825625"/>
            <a:ext cx="10515600" cy="1306681"/>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FF0000"/>
              </a:buClr>
              <a:buSzPts val="2800"/>
              <a:buFont typeface="Arial"/>
              <a:buNone/>
            </a:pPr>
            <a:r>
              <a:rPr i="0" lang="en-US" sz="2800" u="none" cap="none" strike="noStrike">
                <a:solidFill>
                  <a:srgbClr val="000000"/>
                </a:solidFill>
                <a:latin typeface="Times New Roman"/>
                <a:ea typeface="Times New Roman"/>
                <a:cs typeface="Times New Roman"/>
                <a:sym typeface="Times New Roman"/>
              </a:rPr>
              <a:t>What 3 words did the tester/user use to describe your product</a:t>
            </a:r>
            <a:endParaRPr i="0" sz="2800" u="none" cap="none" strike="noStrike">
              <a:solidFill>
                <a:srgbClr val="000000"/>
              </a:solidFill>
              <a:latin typeface="Times New Roman"/>
              <a:ea typeface="Times New Roman"/>
              <a:cs typeface="Times New Roman"/>
              <a:sym typeface="Times New Roman"/>
            </a:endParaRPr>
          </a:p>
          <a:p>
            <a:pPr indent="0" lvl="0" marL="0" marR="0" rtl="0" algn="l">
              <a:lnSpc>
                <a:spcPct val="90000"/>
              </a:lnSpc>
              <a:spcBef>
                <a:spcPts val="0"/>
              </a:spcBef>
              <a:spcAft>
                <a:spcPts val="0"/>
              </a:spcAft>
              <a:buClr>
                <a:srgbClr val="FF0000"/>
              </a:buClr>
              <a:buSzPts val="2800"/>
              <a:buFont typeface="Arial"/>
              <a:buNone/>
            </a:pPr>
            <a:r>
              <a:t/>
            </a:r>
            <a:endParaRPr>
              <a:solidFill>
                <a:srgbClr val="000000"/>
              </a:solidFill>
              <a:latin typeface="Times New Roman"/>
              <a:ea typeface="Times New Roman"/>
              <a:cs typeface="Times New Roman"/>
              <a:sym typeface="Times New Roman"/>
            </a:endParaRPr>
          </a:p>
          <a:p>
            <a:pPr indent="0" lvl="0" marL="0" marR="0" rtl="0" algn="l">
              <a:lnSpc>
                <a:spcPct val="90000"/>
              </a:lnSpc>
              <a:spcBef>
                <a:spcPts val="0"/>
              </a:spcBef>
              <a:spcAft>
                <a:spcPts val="0"/>
              </a:spcAft>
              <a:buClr>
                <a:srgbClr val="FF0000"/>
              </a:buClr>
              <a:buSzPts val="2800"/>
              <a:buFont typeface="Arial"/>
              <a:buNone/>
            </a:pPr>
            <a:r>
              <a:rPr b="1" lang="en-US" u="sng">
                <a:solidFill>
                  <a:srgbClr val="000000"/>
                </a:solidFill>
                <a:latin typeface="Times New Roman"/>
                <a:ea typeface="Times New Roman"/>
                <a:cs typeface="Times New Roman"/>
                <a:sym typeface="Times New Roman"/>
              </a:rPr>
              <a:t>Easy to use</a:t>
            </a:r>
            <a:endParaRPr b="1" u="sng">
              <a:solidFill>
                <a:srgbClr val="000000"/>
              </a:solidFill>
              <a:latin typeface="Times New Roman"/>
              <a:ea typeface="Times New Roman"/>
              <a:cs typeface="Times New Roman"/>
              <a:sym typeface="Times New Roman"/>
            </a:endParaRPr>
          </a:p>
        </p:txBody>
      </p:sp>
      <p:sp>
        <p:nvSpPr>
          <p:cNvPr id="1009" name="Google Shape;1009;p96"/>
          <p:cNvSpPr txBox="1"/>
          <p:nvPr/>
        </p:nvSpPr>
        <p:spPr>
          <a:xfrm>
            <a:off x="838200" y="4157021"/>
            <a:ext cx="10515600" cy="1034307"/>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FF0000"/>
              </a:buClr>
              <a:buSzPts val="2800"/>
              <a:buFont typeface="Arial"/>
              <a:buNone/>
            </a:pPr>
            <a:r>
              <a:rPr lang="en-US" sz="2800">
                <a:latin typeface="Times New Roman"/>
                <a:ea typeface="Times New Roman"/>
                <a:cs typeface="Times New Roman"/>
                <a:sym typeface="Times New Roman"/>
              </a:rPr>
              <a:t>What 3 words did you use to describe your product in the Understand Stage</a:t>
            </a:r>
            <a:endParaRPr sz="2800">
              <a:latin typeface="Times New Roman"/>
              <a:ea typeface="Times New Roman"/>
              <a:cs typeface="Times New Roman"/>
              <a:sym typeface="Times New Roman"/>
            </a:endParaRPr>
          </a:p>
          <a:p>
            <a:pPr indent="0" lvl="0" marL="0" marR="0" rtl="0" algn="l">
              <a:lnSpc>
                <a:spcPct val="90000"/>
              </a:lnSpc>
              <a:spcBef>
                <a:spcPts val="0"/>
              </a:spcBef>
              <a:spcAft>
                <a:spcPts val="0"/>
              </a:spcAft>
              <a:buClr>
                <a:srgbClr val="FF0000"/>
              </a:buClr>
              <a:buSzPts val="2800"/>
              <a:buFont typeface="Arial"/>
              <a:buNone/>
            </a:pPr>
            <a:r>
              <a:t/>
            </a:r>
            <a:endParaRPr sz="2800">
              <a:latin typeface="Times New Roman"/>
              <a:ea typeface="Times New Roman"/>
              <a:cs typeface="Times New Roman"/>
              <a:sym typeface="Times New Roman"/>
            </a:endParaRPr>
          </a:p>
          <a:p>
            <a:pPr indent="0" lvl="0" marL="0" marR="0" rtl="0" algn="l">
              <a:lnSpc>
                <a:spcPct val="90000"/>
              </a:lnSpc>
              <a:spcBef>
                <a:spcPts val="0"/>
              </a:spcBef>
              <a:spcAft>
                <a:spcPts val="0"/>
              </a:spcAft>
              <a:buClr>
                <a:srgbClr val="FF0000"/>
              </a:buClr>
              <a:buSzPts val="2800"/>
              <a:buFont typeface="Arial"/>
              <a:buNone/>
            </a:pPr>
            <a:r>
              <a:rPr b="1" lang="en-US" sz="2800" u="sng">
                <a:latin typeface="Times New Roman"/>
                <a:ea typeface="Times New Roman"/>
                <a:cs typeface="Times New Roman"/>
                <a:sym typeface="Times New Roman"/>
              </a:rPr>
              <a:t>Easy to  navigate</a:t>
            </a:r>
            <a:endParaRPr b="1" sz="2800" u="sng">
              <a:latin typeface="Times New Roman"/>
              <a:ea typeface="Times New Roman"/>
              <a:cs typeface="Times New Roman"/>
              <a:sym typeface="Times New Roman"/>
            </a:endParaRPr>
          </a:p>
          <a:p>
            <a:pPr indent="0" lvl="0" marL="0" marR="0" rtl="0" algn="l">
              <a:lnSpc>
                <a:spcPct val="90000"/>
              </a:lnSpc>
              <a:spcBef>
                <a:spcPts val="1000"/>
              </a:spcBef>
              <a:spcAft>
                <a:spcPts val="0"/>
              </a:spcAft>
              <a:buClr>
                <a:schemeClr val="dk1"/>
              </a:buClr>
              <a:buSzPts val="2800"/>
              <a:buFont typeface="Arial"/>
              <a:buNone/>
            </a:pPr>
            <a:r>
              <a:t/>
            </a:r>
            <a:endParaRPr sz="2800">
              <a:solidFill>
                <a:srgbClr val="FF0000"/>
              </a:solidFill>
              <a:latin typeface="Times New Roman"/>
              <a:ea typeface="Times New Roman"/>
              <a:cs typeface="Times New Roman"/>
              <a:sym typeface="Times New Roman"/>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3" name="Shape 1013"/>
        <p:cNvGrpSpPr/>
        <p:nvPr/>
      </p:nvGrpSpPr>
      <p:grpSpPr>
        <a:xfrm>
          <a:off x="0" y="0"/>
          <a:ext cx="0" cy="0"/>
          <a:chOff x="0" y="0"/>
          <a:chExt cx="0" cy="0"/>
        </a:xfrm>
      </p:grpSpPr>
      <p:sp>
        <p:nvSpPr>
          <p:cNvPr id="1014" name="Google Shape;1014;p97"/>
          <p:cNvSpPr/>
          <p:nvPr/>
        </p:nvSpPr>
        <p:spPr>
          <a:xfrm rot="-10254585">
            <a:off x="4306241" y="-69547"/>
            <a:ext cx="5623819" cy="6800060"/>
          </a:xfrm>
          <a:prstGeom prst="rtTriangle">
            <a:avLst/>
          </a:prstGeom>
          <a:solidFill>
            <a:schemeClr val="accent1">
              <a:alpha val="24705"/>
            </a:schemeClr>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15" name="Google Shape;1015;p97"/>
          <p:cNvSpPr/>
          <p:nvPr/>
        </p:nvSpPr>
        <p:spPr>
          <a:xfrm rot="725986">
            <a:off x="2829982" y="-841795"/>
            <a:ext cx="7168765" cy="7851756"/>
          </a:xfrm>
          <a:prstGeom prst="rtTriangle">
            <a:avLst/>
          </a:prstGeom>
          <a:solidFill>
            <a:srgbClr val="FFFF00">
              <a:alpha val="24705"/>
            </a:srgbClr>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1016" name="Google Shape;1016;p97"/>
          <p:cNvGrpSpPr/>
          <p:nvPr/>
        </p:nvGrpSpPr>
        <p:grpSpPr>
          <a:xfrm>
            <a:off x="2930369" y="3282"/>
            <a:ext cx="6840378" cy="6755976"/>
            <a:chOff x="46492" y="3282"/>
            <a:chExt cx="6840378" cy="6755976"/>
          </a:xfrm>
        </p:grpSpPr>
        <p:sp>
          <p:nvSpPr>
            <p:cNvPr id="1017" name="Google Shape;1017;p97"/>
            <p:cNvSpPr/>
            <p:nvPr/>
          </p:nvSpPr>
          <p:spPr>
            <a:xfrm>
              <a:off x="2824295" y="3282"/>
              <a:ext cx="1284771" cy="1284771"/>
            </a:xfrm>
            <a:prstGeom prst="ellipse">
              <a:avLst/>
            </a:prstGeom>
            <a:solidFill>
              <a:srgbClr val="7F7F7F"/>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18" name="Google Shape;1018;p97"/>
            <p:cNvSpPr txBox="1"/>
            <p:nvPr/>
          </p:nvSpPr>
          <p:spPr>
            <a:xfrm>
              <a:off x="3012445" y="191432"/>
              <a:ext cx="908471" cy="908471"/>
            </a:xfrm>
            <a:prstGeom prst="rect">
              <a:avLst/>
            </a:prstGeom>
            <a:noFill/>
            <a:ln>
              <a:noFill/>
            </a:ln>
          </p:spPr>
          <p:txBody>
            <a:bodyPr anchorCtr="0" anchor="ctr" bIns="17775" lIns="17775" spcFirstLastPara="1" rIns="17775" wrap="square" tIns="17775">
              <a:noAutofit/>
            </a:bodyPr>
            <a:lstStyle/>
            <a:p>
              <a:pPr indent="0" lvl="0" marL="0" marR="0" rtl="0" algn="ctr">
                <a:lnSpc>
                  <a:spcPct val="90000"/>
                </a:lnSpc>
                <a:spcBef>
                  <a:spcPts val="0"/>
                </a:spcBef>
                <a:spcAft>
                  <a:spcPts val="0"/>
                </a:spcAft>
                <a:buClr>
                  <a:schemeClr val="lt1"/>
                </a:buClr>
                <a:buSzPts val="1400"/>
                <a:buFont typeface="Calibri"/>
                <a:buNone/>
              </a:pPr>
              <a:r>
                <a:rPr lang="en-US" sz="1400">
                  <a:solidFill>
                    <a:schemeClr val="lt1"/>
                  </a:solidFill>
                  <a:latin typeface="Calibri"/>
                  <a:ea typeface="Calibri"/>
                  <a:cs typeface="Calibri"/>
                  <a:sym typeface="Calibri"/>
                </a:rPr>
                <a:t>Understand</a:t>
              </a:r>
              <a:endParaRPr sz="1400">
                <a:solidFill>
                  <a:schemeClr val="lt1"/>
                </a:solidFill>
                <a:latin typeface="Calibri"/>
                <a:ea typeface="Calibri"/>
                <a:cs typeface="Calibri"/>
                <a:sym typeface="Calibri"/>
              </a:endParaRPr>
            </a:p>
          </p:txBody>
        </p:sp>
        <p:sp>
          <p:nvSpPr>
            <p:cNvPr id="1019" name="Google Shape;1019;p97"/>
            <p:cNvSpPr/>
            <p:nvPr/>
          </p:nvSpPr>
          <p:spPr>
            <a:xfrm rot="1200000">
              <a:off x="4193298" y="755509"/>
              <a:ext cx="341675" cy="433610"/>
            </a:xfrm>
            <a:prstGeom prst="rightArrow">
              <a:avLst>
                <a:gd fmla="val 60000" name="adj1"/>
                <a:gd fmla="val 50000" name="adj2"/>
              </a:avLst>
            </a:prstGeom>
            <a:solidFill>
              <a:srgbClr val="7F7F7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20" name="Google Shape;1020;p97"/>
            <p:cNvSpPr txBox="1"/>
            <p:nvPr/>
          </p:nvSpPr>
          <p:spPr>
            <a:xfrm rot="1200000">
              <a:off x="4196389" y="824702"/>
              <a:ext cx="239173" cy="260166"/>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dk1"/>
                </a:buClr>
                <a:buSzPts val="1200"/>
                <a:buFont typeface="Calibri"/>
                <a:buNone/>
              </a:pPr>
              <a:r>
                <a:t/>
              </a:r>
              <a:endParaRPr sz="1200">
                <a:solidFill>
                  <a:schemeClr val="lt1"/>
                </a:solidFill>
                <a:latin typeface="Calibri"/>
                <a:ea typeface="Calibri"/>
                <a:cs typeface="Calibri"/>
                <a:sym typeface="Calibri"/>
              </a:endParaRPr>
            </a:p>
          </p:txBody>
        </p:sp>
        <p:sp>
          <p:nvSpPr>
            <p:cNvPr id="1021" name="Google Shape;1021;p97"/>
            <p:cNvSpPr/>
            <p:nvPr/>
          </p:nvSpPr>
          <p:spPr>
            <a:xfrm>
              <a:off x="4637378" y="663190"/>
              <a:ext cx="1284771" cy="1284771"/>
            </a:xfrm>
            <a:prstGeom prst="ellipse">
              <a:avLst/>
            </a:prstGeom>
            <a:solidFill>
              <a:srgbClr val="7F7F7F"/>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22" name="Google Shape;1022;p97"/>
            <p:cNvSpPr txBox="1"/>
            <p:nvPr/>
          </p:nvSpPr>
          <p:spPr>
            <a:xfrm>
              <a:off x="4825528" y="851340"/>
              <a:ext cx="908471" cy="908471"/>
            </a:xfrm>
            <a:prstGeom prst="rect">
              <a:avLst/>
            </a:prstGeom>
            <a:noFill/>
            <a:ln>
              <a:noFill/>
            </a:ln>
          </p:spPr>
          <p:txBody>
            <a:bodyPr anchorCtr="0" anchor="ctr" bIns="17775" lIns="17775" spcFirstLastPara="1" rIns="17775" wrap="square" tIns="17775">
              <a:noAutofit/>
            </a:bodyPr>
            <a:lstStyle/>
            <a:p>
              <a:pPr indent="0" lvl="0" marL="0" marR="0" rtl="0" algn="ctr">
                <a:lnSpc>
                  <a:spcPct val="90000"/>
                </a:lnSpc>
                <a:spcBef>
                  <a:spcPts val="0"/>
                </a:spcBef>
                <a:spcAft>
                  <a:spcPts val="0"/>
                </a:spcAft>
                <a:buClr>
                  <a:schemeClr val="lt1"/>
                </a:buClr>
                <a:buSzPts val="1400"/>
                <a:buFont typeface="Calibri"/>
                <a:buNone/>
              </a:pPr>
              <a:r>
                <a:rPr lang="en-US" sz="1400">
                  <a:solidFill>
                    <a:schemeClr val="lt1"/>
                  </a:solidFill>
                  <a:latin typeface="Calibri"/>
                  <a:ea typeface="Calibri"/>
                  <a:cs typeface="Calibri"/>
                  <a:sym typeface="Calibri"/>
                </a:rPr>
                <a:t>Diverge</a:t>
              </a:r>
              <a:endParaRPr sz="1400">
                <a:solidFill>
                  <a:schemeClr val="lt1"/>
                </a:solidFill>
                <a:latin typeface="Calibri"/>
                <a:ea typeface="Calibri"/>
                <a:cs typeface="Calibri"/>
                <a:sym typeface="Calibri"/>
              </a:endParaRPr>
            </a:p>
          </p:txBody>
        </p:sp>
        <p:sp>
          <p:nvSpPr>
            <p:cNvPr id="1023" name="Google Shape;1023;p97"/>
            <p:cNvSpPr/>
            <p:nvPr/>
          </p:nvSpPr>
          <p:spPr>
            <a:xfrm rot="3600000">
              <a:off x="5586451" y="1915869"/>
              <a:ext cx="341675" cy="433610"/>
            </a:xfrm>
            <a:prstGeom prst="rightArrow">
              <a:avLst>
                <a:gd fmla="val 60000" name="adj1"/>
                <a:gd fmla="val 50000" name="adj2"/>
              </a:avLst>
            </a:prstGeom>
            <a:solidFill>
              <a:srgbClr val="7F7F7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24" name="Google Shape;1024;p97"/>
            <p:cNvSpPr txBox="1"/>
            <p:nvPr/>
          </p:nvSpPr>
          <p:spPr>
            <a:xfrm rot="3600000">
              <a:off x="5612077" y="1958206"/>
              <a:ext cx="239173" cy="260166"/>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dk1"/>
                </a:buClr>
                <a:buSzPts val="1200"/>
                <a:buFont typeface="Calibri"/>
                <a:buNone/>
              </a:pPr>
              <a:r>
                <a:t/>
              </a:r>
              <a:endParaRPr sz="1200">
                <a:solidFill>
                  <a:schemeClr val="lt1"/>
                </a:solidFill>
                <a:latin typeface="Calibri"/>
                <a:ea typeface="Calibri"/>
                <a:cs typeface="Calibri"/>
                <a:sym typeface="Calibri"/>
              </a:endParaRPr>
            </a:p>
          </p:txBody>
        </p:sp>
        <p:sp>
          <p:nvSpPr>
            <p:cNvPr id="1025" name="Google Shape;1025;p97"/>
            <p:cNvSpPr/>
            <p:nvPr/>
          </p:nvSpPr>
          <p:spPr>
            <a:xfrm>
              <a:off x="5602099" y="2334136"/>
              <a:ext cx="1284771" cy="1284771"/>
            </a:xfrm>
            <a:prstGeom prst="ellipse">
              <a:avLst/>
            </a:prstGeom>
            <a:solidFill>
              <a:srgbClr val="7F7F7F"/>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26" name="Google Shape;1026;p97"/>
            <p:cNvSpPr txBox="1"/>
            <p:nvPr/>
          </p:nvSpPr>
          <p:spPr>
            <a:xfrm>
              <a:off x="5790249" y="2522286"/>
              <a:ext cx="908471" cy="908471"/>
            </a:xfrm>
            <a:prstGeom prst="rect">
              <a:avLst/>
            </a:prstGeom>
            <a:noFill/>
            <a:ln>
              <a:noFill/>
            </a:ln>
          </p:spPr>
          <p:txBody>
            <a:bodyPr anchorCtr="0" anchor="ctr" bIns="17775" lIns="17775" spcFirstLastPara="1" rIns="17775" wrap="square" tIns="17775">
              <a:noAutofit/>
            </a:bodyPr>
            <a:lstStyle/>
            <a:p>
              <a:pPr indent="0" lvl="0" marL="0" marR="0" rtl="0" algn="ctr">
                <a:lnSpc>
                  <a:spcPct val="90000"/>
                </a:lnSpc>
                <a:spcBef>
                  <a:spcPts val="0"/>
                </a:spcBef>
                <a:spcAft>
                  <a:spcPts val="0"/>
                </a:spcAft>
                <a:buClr>
                  <a:schemeClr val="lt1"/>
                </a:buClr>
                <a:buSzPts val="1400"/>
                <a:buFont typeface="Calibri"/>
                <a:buNone/>
              </a:pPr>
              <a:r>
                <a:rPr lang="en-US" sz="1400">
                  <a:solidFill>
                    <a:schemeClr val="lt1"/>
                  </a:solidFill>
                  <a:latin typeface="Calibri"/>
                  <a:ea typeface="Calibri"/>
                  <a:cs typeface="Calibri"/>
                  <a:sym typeface="Calibri"/>
                </a:rPr>
                <a:t>Converge</a:t>
              </a:r>
              <a:endParaRPr sz="1400">
                <a:solidFill>
                  <a:schemeClr val="lt1"/>
                </a:solidFill>
                <a:latin typeface="Calibri"/>
                <a:ea typeface="Calibri"/>
                <a:cs typeface="Calibri"/>
                <a:sym typeface="Calibri"/>
              </a:endParaRPr>
            </a:p>
          </p:txBody>
        </p:sp>
        <p:sp>
          <p:nvSpPr>
            <p:cNvPr id="1027" name="Google Shape;1027;p97"/>
            <p:cNvSpPr/>
            <p:nvPr/>
          </p:nvSpPr>
          <p:spPr>
            <a:xfrm rot="6000000">
              <a:off x="5907804" y="3700258"/>
              <a:ext cx="341675" cy="433610"/>
            </a:xfrm>
            <a:prstGeom prst="rightArrow">
              <a:avLst>
                <a:gd fmla="val 60000" name="adj1"/>
                <a:gd fmla="val 50000" name="adj2"/>
              </a:avLst>
            </a:prstGeom>
            <a:solidFill>
              <a:srgbClr val="7F7F7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28" name="Google Shape;1028;p97"/>
            <p:cNvSpPr txBox="1"/>
            <p:nvPr/>
          </p:nvSpPr>
          <p:spPr>
            <a:xfrm rot="-4800000">
              <a:off x="5967955" y="3736508"/>
              <a:ext cx="239173" cy="260166"/>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dk1"/>
                </a:buClr>
                <a:buSzPts val="1200"/>
                <a:buFont typeface="Calibri"/>
                <a:buNone/>
              </a:pPr>
              <a:r>
                <a:t/>
              </a:r>
              <a:endParaRPr sz="1200">
                <a:solidFill>
                  <a:schemeClr val="lt1"/>
                </a:solidFill>
                <a:latin typeface="Calibri"/>
                <a:ea typeface="Calibri"/>
                <a:cs typeface="Calibri"/>
                <a:sym typeface="Calibri"/>
              </a:endParaRPr>
            </a:p>
          </p:txBody>
        </p:sp>
        <p:sp>
          <p:nvSpPr>
            <p:cNvPr id="1029" name="Google Shape;1029;p97"/>
            <p:cNvSpPr/>
            <p:nvPr/>
          </p:nvSpPr>
          <p:spPr>
            <a:xfrm>
              <a:off x="5267055" y="4234266"/>
              <a:ext cx="1284771" cy="1284771"/>
            </a:xfrm>
            <a:prstGeom prst="ellipse">
              <a:avLst/>
            </a:prstGeom>
            <a:solidFill>
              <a:srgbClr val="7F7F7F"/>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30" name="Google Shape;1030;p97"/>
            <p:cNvSpPr txBox="1"/>
            <p:nvPr/>
          </p:nvSpPr>
          <p:spPr>
            <a:xfrm>
              <a:off x="5455205" y="4422416"/>
              <a:ext cx="908471" cy="908471"/>
            </a:xfrm>
            <a:prstGeom prst="rect">
              <a:avLst/>
            </a:prstGeom>
            <a:noFill/>
            <a:ln>
              <a:noFill/>
            </a:ln>
          </p:spPr>
          <p:txBody>
            <a:bodyPr anchorCtr="0" anchor="ctr" bIns="17775" lIns="17775" spcFirstLastPara="1" rIns="17775" wrap="square" tIns="17775">
              <a:noAutofit/>
            </a:bodyPr>
            <a:lstStyle/>
            <a:p>
              <a:pPr indent="0" lvl="0" marL="0" marR="0" rtl="0" algn="ctr">
                <a:lnSpc>
                  <a:spcPct val="90000"/>
                </a:lnSpc>
                <a:spcBef>
                  <a:spcPts val="0"/>
                </a:spcBef>
                <a:spcAft>
                  <a:spcPts val="0"/>
                </a:spcAft>
                <a:buClr>
                  <a:schemeClr val="lt1"/>
                </a:buClr>
                <a:buSzPts val="1400"/>
                <a:buFont typeface="Calibri"/>
                <a:buNone/>
              </a:pPr>
              <a:r>
                <a:rPr lang="en-US" sz="1400">
                  <a:solidFill>
                    <a:schemeClr val="lt1"/>
                  </a:solidFill>
                  <a:latin typeface="Calibri"/>
                  <a:ea typeface="Calibri"/>
                  <a:cs typeface="Calibri"/>
                  <a:sym typeface="Calibri"/>
                </a:rPr>
                <a:t>Reflect</a:t>
              </a:r>
              <a:endParaRPr sz="1400">
                <a:solidFill>
                  <a:schemeClr val="lt1"/>
                </a:solidFill>
                <a:latin typeface="Calibri"/>
                <a:ea typeface="Calibri"/>
                <a:cs typeface="Calibri"/>
                <a:sym typeface="Calibri"/>
              </a:endParaRPr>
            </a:p>
          </p:txBody>
        </p:sp>
        <p:sp>
          <p:nvSpPr>
            <p:cNvPr id="1031" name="Google Shape;1031;p97"/>
            <p:cNvSpPr/>
            <p:nvPr/>
          </p:nvSpPr>
          <p:spPr>
            <a:xfrm rot="8400000">
              <a:off x="5006991" y="5273741"/>
              <a:ext cx="341675" cy="433610"/>
            </a:xfrm>
            <a:prstGeom prst="rightArrow">
              <a:avLst>
                <a:gd fmla="val 60000" name="adj1"/>
                <a:gd fmla="val 50000" name="adj2"/>
              </a:avLst>
            </a:prstGeom>
            <a:solidFill>
              <a:srgbClr val="7F7F7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32" name="Google Shape;1032;p97"/>
            <p:cNvSpPr txBox="1"/>
            <p:nvPr/>
          </p:nvSpPr>
          <p:spPr>
            <a:xfrm rot="-2400000">
              <a:off x="5097503" y="5327519"/>
              <a:ext cx="239173" cy="260166"/>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dk1"/>
                </a:buClr>
                <a:buSzPts val="1200"/>
                <a:buFont typeface="Calibri"/>
                <a:buNone/>
              </a:pPr>
              <a:r>
                <a:t/>
              </a:r>
              <a:endParaRPr sz="1200">
                <a:solidFill>
                  <a:schemeClr val="lt1"/>
                </a:solidFill>
                <a:latin typeface="Calibri"/>
                <a:ea typeface="Calibri"/>
                <a:cs typeface="Calibri"/>
                <a:sym typeface="Calibri"/>
              </a:endParaRPr>
            </a:p>
          </p:txBody>
        </p:sp>
        <p:sp>
          <p:nvSpPr>
            <p:cNvPr id="1033" name="Google Shape;1033;p97"/>
            <p:cNvSpPr/>
            <p:nvPr/>
          </p:nvSpPr>
          <p:spPr>
            <a:xfrm>
              <a:off x="3789017" y="5474487"/>
              <a:ext cx="1284771" cy="1284771"/>
            </a:xfrm>
            <a:prstGeom prst="ellipse">
              <a:avLst/>
            </a:prstGeom>
            <a:solidFill>
              <a:srgbClr val="7F7F7F"/>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34" name="Google Shape;1034;p97"/>
            <p:cNvSpPr txBox="1"/>
            <p:nvPr/>
          </p:nvSpPr>
          <p:spPr>
            <a:xfrm>
              <a:off x="3977167" y="5662637"/>
              <a:ext cx="908471" cy="908471"/>
            </a:xfrm>
            <a:prstGeom prst="rect">
              <a:avLst/>
            </a:prstGeom>
            <a:noFill/>
            <a:ln>
              <a:noFill/>
            </a:ln>
          </p:spPr>
          <p:txBody>
            <a:bodyPr anchorCtr="0" anchor="ctr" bIns="17775" lIns="17775" spcFirstLastPara="1" rIns="17775" wrap="square" tIns="17775">
              <a:noAutofit/>
            </a:bodyPr>
            <a:lstStyle/>
            <a:p>
              <a:pPr indent="0" lvl="0" marL="0" marR="0" rtl="0" algn="ctr">
                <a:lnSpc>
                  <a:spcPct val="90000"/>
                </a:lnSpc>
                <a:spcBef>
                  <a:spcPts val="0"/>
                </a:spcBef>
                <a:spcAft>
                  <a:spcPts val="0"/>
                </a:spcAft>
                <a:buClr>
                  <a:schemeClr val="lt1"/>
                </a:buClr>
                <a:buSzPts val="1400"/>
                <a:buFont typeface="Calibri"/>
                <a:buNone/>
              </a:pPr>
              <a:r>
                <a:rPr lang="en-US" sz="1400">
                  <a:solidFill>
                    <a:schemeClr val="lt1"/>
                  </a:solidFill>
                  <a:latin typeface="Calibri"/>
                  <a:ea typeface="Calibri"/>
                  <a:cs typeface="Calibri"/>
                  <a:sym typeface="Calibri"/>
                </a:rPr>
                <a:t>Prototype</a:t>
              </a:r>
              <a:endParaRPr sz="1400">
                <a:solidFill>
                  <a:schemeClr val="lt1"/>
                </a:solidFill>
                <a:latin typeface="Calibri"/>
                <a:ea typeface="Calibri"/>
                <a:cs typeface="Calibri"/>
                <a:sym typeface="Calibri"/>
              </a:endParaRPr>
            </a:p>
          </p:txBody>
        </p:sp>
        <p:sp>
          <p:nvSpPr>
            <p:cNvPr id="1035" name="Google Shape;1035;p97"/>
            <p:cNvSpPr/>
            <p:nvPr/>
          </p:nvSpPr>
          <p:spPr>
            <a:xfrm rot="10800000">
              <a:off x="3305513" y="5900068"/>
              <a:ext cx="341675" cy="433610"/>
            </a:xfrm>
            <a:prstGeom prst="rightArrow">
              <a:avLst>
                <a:gd fmla="val 60000" name="adj1"/>
                <a:gd fmla="val 50000" name="adj2"/>
              </a:avLst>
            </a:prstGeom>
            <a:solidFill>
              <a:srgbClr val="7F7F7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36" name="Google Shape;1036;p97"/>
            <p:cNvSpPr txBox="1"/>
            <p:nvPr/>
          </p:nvSpPr>
          <p:spPr>
            <a:xfrm>
              <a:off x="3408015" y="5986790"/>
              <a:ext cx="239173" cy="260166"/>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dk1"/>
                </a:buClr>
                <a:buSzPts val="1200"/>
                <a:buFont typeface="Calibri"/>
                <a:buNone/>
              </a:pPr>
              <a:r>
                <a:t/>
              </a:r>
              <a:endParaRPr sz="1200">
                <a:solidFill>
                  <a:schemeClr val="lt1"/>
                </a:solidFill>
                <a:latin typeface="Calibri"/>
                <a:ea typeface="Calibri"/>
                <a:cs typeface="Calibri"/>
                <a:sym typeface="Calibri"/>
              </a:endParaRPr>
            </a:p>
          </p:txBody>
        </p:sp>
        <p:sp>
          <p:nvSpPr>
            <p:cNvPr id="1037" name="Google Shape;1037;p97"/>
            <p:cNvSpPr/>
            <p:nvPr/>
          </p:nvSpPr>
          <p:spPr>
            <a:xfrm>
              <a:off x="1859574" y="5474487"/>
              <a:ext cx="1284771" cy="1284771"/>
            </a:xfrm>
            <a:prstGeom prst="ellipse">
              <a:avLst/>
            </a:prstGeom>
            <a:solidFill>
              <a:srgbClr val="7F7F7F"/>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38" name="Google Shape;1038;p97"/>
            <p:cNvSpPr txBox="1"/>
            <p:nvPr/>
          </p:nvSpPr>
          <p:spPr>
            <a:xfrm>
              <a:off x="2047724" y="5662637"/>
              <a:ext cx="908471" cy="908471"/>
            </a:xfrm>
            <a:prstGeom prst="rect">
              <a:avLst/>
            </a:prstGeom>
            <a:noFill/>
            <a:ln>
              <a:noFill/>
            </a:ln>
          </p:spPr>
          <p:txBody>
            <a:bodyPr anchorCtr="0" anchor="ctr" bIns="17775" lIns="17775" spcFirstLastPara="1" rIns="17775" wrap="square" tIns="17775">
              <a:noAutofit/>
            </a:bodyPr>
            <a:lstStyle/>
            <a:p>
              <a:pPr indent="0" lvl="0" marL="0" marR="0" rtl="0" algn="ctr">
                <a:lnSpc>
                  <a:spcPct val="90000"/>
                </a:lnSpc>
                <a:spcBef>
                  <a:spcPts val="0"/>
                </a:spcBef>
                <a:spcAft>
                  <a:spcPts val="0"/>
                </a:spcAft>
                <a:buClr>
                  <a:schemeClr val="lt1"/>
                </a:buClr>
                <a:buSzPts val="1400"/>
                <a:buFont typeface="Calibri"/>
                <a:buNone/>
              </a:pPr>
              <a:r>
                <a:rPr lang="en-US" sz="1400">
                  <a:solidFill>
                    <a:schemeClr val="lt1"/>
                  </a:solidFill>
                  <a:latin typeface="Calibri"/>
                  <a:ea typeface="Calibri"/>
                  <a:cs typeface="Calibri"/>
                  <a:sym typeface="Calibri"/>
                </a:rPr>
                <a:t>Test</a:t>
              </a:r>
              <a:endParaRPr sz="1400">
                <a:solidFill>
                  <a:schemeClr val="lt1"/>
                </a:solidFill>
                <a:latin typeface="Calibri"/>
                <a:ea typeface="Calibri"/>
                <a:cs typeface="Calibri"/>
                <a:sym typeface="Calibri"/>
              </a:endParaRPr>
            </a:p>
          </p:txBody>
        </p:sp>
        <p:sp>
          <p:nvSpPr>
            <p:cNvPr id="1039" name="Google Shape;1039;p97"/>
            <p:cNvSpPr/>
            <p:nvPr/>
          </p:nvSpPr>
          <p:spPr>
            <a:xfrm rot="-8400000">
              <a:off x="1599510" y="5286173"/>
              <a:ext cx="341675" cy="433610"/>
            </a:xfrm>
            <a:prstGeom prst="rightArrow">
              <a:avLst>
                <a:gd fmla="val 60000" name="adj1"/>
                <a:gd fmla="val 50000" name="adj2"/>
              </a:avLst>
            </a:prstGeom>
            <a:solidFill>
              <a:srgbClr val="7F7F7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40" name="Google Shape;1040;p97"/>
            <p:cNvSpPr txBox="1"/>
            <p:nvPr/>
          </p:nvSpPr>
          <p:spPr>
            <a:xfrm rot="2400000">
              <a:off x="1690022" y="5405839"/>
              <a:ext cx="239173" cy="260166"/>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dk1"/>
                </a:buClr>
                <a:buSzPts val="1200"/>
                <a:buFont typeface="Calibri"/>
                <a:buNone/>
              </a:pPr>
              <a:r>
                <a:t/>
              </a:r>
              <a:endParaRPr sz="1200">
                <a:solidFill>
                  <a:schemeClr val="lt1"/>
                </a:solidFill>
                <a:latin typeface="Calibri"/>
                <a:ea typeface="Calibri"/>
                <a:cs typeface="Calibri"/>
                <a:sym typeface="Calibri"/>
              </a:endParaRPr>
            </a:p>
          </p:txBody>
        </p:sp>
        <p:sp>
          <p:nvSpPr>
            <p:cNvPr id="1041" name="Google Shape;1041;p97"/>
            <p:cNvSpPr/>
            <p:nvPr/>
          </p:nvSpPr>
          <p:spPr>
            <a:xfrm>
              <a:off x="381536" y="4234266"/>
              <a:ext cx="1284771" cy="1284771"/>
            </a:xfrm>
            <a:prstGeom prst="ellipse">
              <a:avLst/>
            </a:prstGeom>
            <a:solidFill>
              <a:srgbClr val="7F7F7F"/>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42" name="Google Shape;1042;p97"/>
            <p:cNvSpPr txBox="1"/>
            <p:nvPr/>
          </p:nvSpPr>
          <p:spPr>
            <a:xfrm>
              <a:off x="569686" y="4422416"/>
              <a:ext cx="908471" cy="908471"/>
            </a:xfrm>
            <a:prstGeom prst="rect">
              <a:avLst/>
            </a:prstGeom>
            <a:noFill/>
            <a:ln>
              <a:noFill/>
            </a:ln>
          </p:spPr>
          <p:txBody>
            <a:bodyPr anchorCtr="0" anchor="ctr" bIns="17775" lIns="17775" spcFirstLastPara="1" rIns="17775" wrap="square" tIns="17775">
              <a:noAutofit/>
            </a:bodyPr>
            <a:lstStyle/>
            <a:p>
              <a:pPr indent="0" lvl="0" marL="0" marR="0" rtl="0" algn="ctr">
                <a:lnSpc>
                  <a:spcPct val="90000"/>
                </a:lnSpc>
                <a:spcBef>
                  <a:spcPts val="0"/>
                </a:spcBef>
                <a:spcAft>
                  <a:spcPts val="0"/>
                </a:spcAft>
                <a:buClr>
                  <a:schemeClr val="lt1"/>
                </a:buClr>
                <a:buSzPts val="1400"/>
                <a:buFont typeface="Calibri"/>
                <a:buNone/>
              </a:pPr>
              <a:r>
                <a:rPr lang="en-US" sz="1400">
                  <a:solidFill>
                    <a:schemeClr val="lt1"/>
                  </a:solidFill>
                  <a:latin typeface="Calibri"/>
                  <a:ea typeface="Calibri"/>
                  <a:cs typeface="Calibri"/>
                  <a:sym typeface="Calibri"/>
                </a:rPr>
                <a:t>Prototype</a:t>
              </a:r>
              <a:endParaRPr sz="1400">
                <a:solidFill>
                  <a:schemeClr val="lt1"/>
                </a:solidFill>
                <a:latin typeface="Calibri"/>
                <a:ea typeface="Calibri"/>
                <a:cs typeface="Calibri"/>
                <a:sym typeface="Calibri"/>
              </a:endParaRPr>
            </a:p>
          </p:txBody>
        </p:sp>
        <p:sp>
          <p:nvSpPr>
            <p:cNvPr id="1043" name="Google Shape;1043;p97"/>
            <p:cNvSpPr/>
            <p:nvPr/>
          </p:nvSpPr>
          <p:spPr>
            <a:xfrm rot="-6000000">
              <a:off x="687241" y="3719304"/>
              <a:ext cx="341675" cy="433610"/>
            </a:xfrm>
            <a:prstGeom prst="rightArrow">
              <a:avLst>
                <a:gd fmla="val 60000" name="adj1"/>
                <a:gd fmla="val 50000" name="adj2"/>
              </a:avLst>
            </a:prstGeom>
            <a:solidFill>
              <a:srgbClr val="7F7F7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44" name="Google Shape;1044;p97"/>
            <p:cNvSpPr txBox="1"/>
            <p:nvPr/>
          </p:nvSpPr>
          <p:spPr>
            <a:xfrm rot="4800000">
              <a:off x="747392" y="3856498"/>
              <a:ext cx="239173" cy="260166"/>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dk1"/>
                </a:buClr>
                <a:buSzPts val="1200"/>
                <a:buFont typeface="Calibri"/>
                <a:buNone/>
              </a:pPr>
              <a:r>
                <a:t/>
              </a:r>
              <a:endParaRPr sz="1200">
                <a:solidFill>
                  <a:schemeClr val="lt1"/>
                </a:solidFill>
                <a:latin typeface="Calibri"/>
                <a:ea typeface="Calibri"/>
                <a:cs typeface="Calibri"/>
                <a:sym typeface="Calibri"/>
              </a:endParaRPr>
            </a:p>
          </p:txBody>
        </p:sp>
        <p:sp>
          <p:nvSpPr>
            <p:cNvPr id="1045" name="Google Shape;1045;p97"/>
            <p:cNvSpPr/>
            <p:nvPr/>
          </p:nvSpPr>
          <p:spPr>
            <a:xfrm>
              <a:off x="46492" y="2334136"/>
              <a:ext cx="1284771" cy="1284771"/>
            </a:xfrm>
            <a:prstGeom prst="ellipse">
              <a:avLst/>
            </a:prstGeom>
            <a:solidFill>
              <a:schemeClr val="accent6"/>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46" name="Google Shape;1046;p97"/>
            <p:cNvSpPr txBox="1"/>
            <p:nvPr/>
          </p:nvSpPr>
          <p:spPr>
            <a:xfrm>
              <a:off x="234642" y="2522286"/>
              <a:ext cx="908471" cy="908471"/>
            </a:xfrm>
            <a:prstGeom prst="rect">
              <a:avLst/>
            </a:prstGeom>
            <a:noFill/>
            <a:ln>
              <a:noFill/>
            </a:ln>
          </p:spPr>
          <p:txBody>
            <a:bodyPr anchorCtr="0" anchor="ctr" bIns="17775" lIns="17775" spcFirstLastPara="1" rIns="17775" wrap="square" tIns="17775">
              <a:noAutofit/>
            </a:bodyPr>
            <a:lstStyle/>
            <a:p>
              <a:pPr indent="0" lvl="0" marL="0" marR="0" rtl="0" algn="ctr">
                <a:lnSpc>
                  <a:spcPct val="90000"/>
                </a:lnSpc>
                <a:spcBef>
                  <a:spcPts val="0"/>
                </a:spcBef>
                <a:spcAft>
                  <a:spcPts val="0"/>
                </a:spcAft>
                <a:buClr>
                  <a:schemeClr val="lt1"/>
                </a:buClr>
                <a:buSzPts val="1400"/>
                <a:buFont typeface="Calibri"/>
                <a:buNone/>
              </a:pPr>
              <a:r>
                <a:rPr lang="en-US" sz="1400">
                  <a:solidFill>
                    <a:schemeClr val="lt1"/>
                  </a:solidFill>
                  <a:latin typeface="Calibri"/>
                  <a:ea typeface="Calibri"/>
                  <a:cs typeface="Calibri"/>
                  <a:sym typeface="Calibri"/>
                </a:rPr>
                <a:t>Test</a:t>
              </a:r>
              <a:endParaRPr sz="1400">
                <a:solidFill>
                  <a:schemeClr val="lt1"/>
                </a:solidFill>
                <a:latin typeface="Calibri"/>
                <a:ea typeface="Calibri"/>
                <a:cs typeface="Calibri"/>
                <a:sym typeface="Calibri"/>
              </a:endParaRPr>
            </a:p>
          </p:txBody>
        </p:sp>
        <p:sp>
          <p:nvSpPr>
            <p:cNvPr id="1047" name="Google Shape;1047;p97"/>
            <p:cNvSpPr/>
            <p:nvPr/>
          </p:nvSpPr>
          <p:spPr>
            <a:xfrm rot="-3600000">
              <a:off x="995565" y="1932618"/>
              <a:ext cx="341675" cy="433610"/>
            </a:xfrm>
            <a:prstGeom prst="rightArrow">
              <a:avLst>
                <a:gd fmla="val 60000" name="adj1"/>
                <a:gd fmla="val 50000" name="adj2"/>
              </a:avLst>
            </a:prstGeom>
            <a:solidFill>
              <a:srgbClr val="7F7F7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48" name="Google Shape;1048;p97"/>
            <p:cNvSpPr txBox="1"/>
            <p:nvPr/>
          </p:nvSpPr>
          <p:spPr>
            <a:xfrm rot="-3600000">
              <a:off x="1021191" y="2063725"/>
              <a:ext cx="239173" cy="260166"/>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dk1"/>
                </a:buClr>
                <a:buSzPts val="1200"/>
                <a:buFont typeface="Calibri"/>
                <a:buNone/>
              </a:pPr>
              <a:r>
                <a:t/>
              </a:r>
              <a:endParaRPr sz="1200">
                <a:solidFill>
                  <a:schemeClr val="lt1"/>
                </a:solidFill>
                <a:latin typeface="Calibri"/>
                <a:ea typeface="Calibri"/>
                <a:cs typeface="Calibri"/>
                <a:sym typeface="Calibri"/>
              </a:endParaRPr>
            </a:p>
          </p:txBody>
        </p:sp>
        <p:sp>
          <p:nvSpPr>
            <p:cNvPr id="1049" name="Google Shape;1049;p97"/>
            <p:cNvSpPr/>
            <p:nvPr/>
          </p:nvSpPr>
          <p:spPr>
            <a:xfrm>
              <a:off x="1011213" y="663190"/>
              <a:ext cx="1284771" cy="1284771"/>
            </a:xfrm>
            <a:prstGeom prst="ellipse">
              <a:avLst/>
            </a:prstGeom>
            <a:solidFill>
              <a:srgbClr val="7F7F7F"/>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50" name="Google Shape;1050;p97"/>
            <p:cNvSpPr txBox="1"/>
            <p:nvPr/>
          </p:nvSpPr>
          <p:spPr>
            <a:xfrm>
              <a:off x="1199363" y="851340"/>
              <a:ext cx="908471" cy="908471"/>
            </a:xfrm>
            <a:prstGeom prst="rect">
              <a:avLst/>
            </a:prstGeom>
            <a:noFill/>
            <a:ln>
              <a:noFill/>
            </a:ln>
          </p:spPr>
          <p:txBody>
            <a:bodyPr anchorCtr="0" anchor="ctr" bIns="17775" lIns="17775" spcFirstLastPara="1" rIns="17775" wrap="square" tIns="17775">
              <a:noAutofit/>
            </a:bodyPr>
            <a:lstStyle/>
            <a:p>
              <a:pPr indent="0" lvl="0" marL="0" marR="0" rtl="0" algn="ctr">
                <a:lnSpc>
                  <a:spcPct val="90000"/>
                </a:lnSpc>
                <a:spcBef>
                  <a:spcPts val="0"/>
                </a:spcBef>
                <a:spcAft>
                  <a:spcPts val="0"/>
                </a:spcAft>
                <a:buClr>
                  <a:schemeClr val="lt1"/>
                </a:buClr>
                <a:buSzPts val="1400"/>
                <a:buFont typeface="Calibri"/>
                <a:buNone/>
              </a:pPr>
              <a:r>
                <a:rPr lang="en-US" sz="1400">
                  <a:solidFill>
                    <a:schemeClr val="lt1"/>
                  </a:solidFill>
                  <a:latin typeface="Calibri"/>
                  <a:ea typeface="Calibri"/>
                  <a:cs typeface="Calibri"/>
                  <a:sym typeface="Calibri"/>
                </a:rPr>
                <a:t>Reflect</a:t>
              </a:r>
              <a:endParaRPr sz="1400">
                <a:solidFill>
                  <a:schemeClr val="lt1"/>
                </a:solidFill>
                <a:latin typeface="Calibri"/>
                <a:ea typeface="Calibri"/>
                <a:cs typeface="Calibri"/>
                <a:sym typeface="Calibri"/>
              </a:endParaRPr>
            </a:p>
          </p:txBody>
        </p:sp>
        <p:sp>
          <p:nvSpPr>
            <p:cNvPr id="1051" name="Google Shape;1051;p97"/>
            <p:cNvSpPr/>
            <p:nvPr/>
          </p:nvSpPr>
          <p:spPr>
            <a:xfrm rot="-1200000">
              <a:off x="2380215" y="762124"/>
              <a:ext cx="341675" cy="433610"/>
            </a:xfrm>
            <a:prstGeom prst="rightArrow">
              <a:avLst>
                <a:gd fmla="val 60000" name="adj1"/>
                <a:gd fmla="val 50000" name="adj2"/>
              </a:avLst>
            </a:prstGeom>
            <a:solidFill>
              <a:srgbClr val="7F7F7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52" name="Google Shape;1052;p97"/>
            <p:cNvSpPr txBox="1"/>
            <p:nvPr/>
          </p:nvSpPr>
          <p:spPr>
            <a:xfrm rot="-1200000">
              <a:off x="2383306" y="866375"/>
              <a:ext cx="239173" cy="260166"/>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dk1"/>
                </a:buClr>
                <a:buSzPts val="1200"/>
                <a:buFont typeface="Calibri"/>
                <a:buNone/>
              </a:pPr>
              <a:r>
                <a:t/>
              </a:r>
              <a:endParaRPr sz="1200">
                <a:solidFill>
                  <a:schemeClr val="lt1"/>
                </a:solidFill>
                <a:latin typeface="Calibri"/>
                <a:ea typeface="Calibri"/>
                <a:cs typeface="Calibri"/>
                <a:sym typeface="Calibri"/>
              </a:endParaRPr>
            </a:p>
          </p:txBody>
        </p:sp>
      </p:grpSp>
      <p:sp>
        <p:nvSpPr>
          <p:cNvPr id="1053" name="Google Shape;1053;p97"/>
          <p:cNvSpPr txBox="1"/>
          <p:nvPr/>
        </p:nvSpPr>
        <p:spPr>
          <a:xfrm>
            <a:off x="7006939" y="2388249"/>
            <a:ext cx="1060529" cy="52322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800">
                <a:solidFill>
                  <a:schemeClr val="dk1"/>
                </a:solidFill>
                <a:latin typeface="Calibri"/>
                <a:ea typeface="Calibri"/>
                <a:cs typeface="Calibri"/>
                <a:sym typeface="Calibri"/>
              </a:rPr>
              <a:t>Day 1</a:t>
            </a:r>
            <a:endParaRPr b="1" sz="2800">
              <a:solidFill>
                <a:schemeClr val="dk1"/>
              </a:solidFill>
              <a:latin typeface="Calibri"/>
              <a:ea typeface="Calibri"/>
              <a:cs typeface="Calibri"/>
              <a:sym typeface="Calibri"/>
            </a:endParaRPr>
          </a:p>
        </p:txBody>
      </p:sp>
      <p:sp>
        <p:nvSpPr>
          <p:cNvPr id="1054" name="Google Shape;1054;p97"/>
          <p:cNvSpPr txBox="1"/>
          <p:nvPr/>
        </p:nvSpPr>
        <p:spPr>
          <a:xfrm>
            <a:off x="5340973" y="3119660"/>
            <a:ext cx="1060529" cy="52322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800">
                <a:solidFill>
                  <a:schemeClr val="dk1"/>
                </a:solidFill>
                <a:latin typeface="Calibri"/>
                <a:ea typeface="Calibri"/>
                <a:cs typeface="Calibri"/>
                <a:sym typeface="Calibri"/>
              </a:rPr>
              <a:t>Day 2</a:t>
            </a:r>
            <a:endParaRPr b="1" sz="2800">
              <a:solidFill>
                <a:schemeClr val="dk1"/>
              </a:solidFill>
              <a:latin typeface="Calibri"/>
              <a:ea typeface="Calibri"/>
              <a:cs typeface="Calibri"/>
              <a:sym typeface="Calibri"/>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8" name="Shape 1058"/>
        <p:cNvGrpSpPr/>
        <p:nvPr/>
      </p:nvGrpSpPr>
      <p:grpSpPr>
        <a:xfrm>
          <a:off x="0" y="0"/>
          <a:ext cx="0" cy="0"/>
          <a:chOff x="0" y="0"/>
          <a:chExt cx="0" cy="0"/>
        </a:xfrm>
      </p:grpSpPr>
      <p:sp>
        <p:nvSpPr>
          <p:cNvPr id="1059" name="Google Shape;1059;p98"/>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4400"/>
              <a:buFont typeface="Calibri"/>
              <a:buNone/>
            </a:pPr>
            <a:r>
              <a:rPr lang="en-US">
                <a:latin typeface="Times New Roman"/>
                <a:ea typeface="Times New Roman"/>
                <a:cs typeface="Times New Roman"/>
                <a:sym typeface="Times New Roman"/>
              </a:rPr>
              <a:t>User Testing 2 </a:t>
            </a:r>
            <a:r>
              <a:rPr lang="en-US" sz="2400">
                <a:latin typeface="Times New Roman"/>
                <a:ea typeface="Times New Roman"/>
                <a:cs typeface="Times New Roman"/>
                <a:sym typeface="Times New Roman"/>
              </a:rPr>
              <a:t>(Audio log - </a:t>
            </a:r>
            <a:r>
              <a:rPr lang="en-US" sz="2400" u="sng">
                <a:solidFill>
                  <a:schemeClr val="hlink"/>
                </a:solidFill>
                <a:latin typeface="Roboto"/>
                <a:ea typeface="Roboto"/>
                <a:cs typeface="Roboto"/>
                <a:sym typeface="Roboto"/>
                <a:hlinkClick r:id="rId3"/>
              </a:rPr>
              <a:t>https://goo.gl/RhNcVg</a:t>
            </a:r>
            <a:r>
              <a:rPr lang="en-US" sz="2400">
                <a:latin typeface="Times New Roman"/>
                <a:ea typeface="Times New Roman"/>
                <a:cs typeface="Times New Roman"/>
                <a:sym typeface="Times New Roman"/>
              </a:rPr>
              <a:t>)</a:t>
            </a:r>
            <a:endParaRPr i="0" sz="2400" u="none" cap="none" strike="noStrike">
              <a:solidFill>
                <a:schemeClr val="dk1"/>
              </a:solidFill>
              <a:latin typeface="Times New Roman"/>
              <a:ea typeface="Times New Roman"/>
              <a:cs typeface="Times New Roman"/>
              <a:sym typeface="Times New Roman"/>
            </a:endParaRPr>
          </a:p>
        </p:txBody>
      </p:sp>
      <p:pic>
        <p:nvPicPr>
          <p:cNvPr id="1060" name="Google Shape;1060;p98"/>
          <p:cNvPicPr preferRelativeResize="0"/>
          <p:nvPr/>
        </p:nvPicPr>
        <p:blipFill>
          <a:blip r:embed="rId4">
            <a:alphaModFix/>
          </a:blip>
          <a:stretch>
            <a:fillRect/>
          </a:stretch>
        </p:blipFill>
        <p:spPr>
          <a:xfrm>
            <a:off x="2519275" y="1573249"/>
            <a:ext cx="7153448" cy="5150500"/>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4" name="Shape 1064"/>
        <p:cNvGrpSpPr/>
        <p:nvPr/>
      </p:nvGrpSpPr>
      <p:grpSpPr>
        <a:xfrm>
          <a:off x="0" y="0"/>
          <a:ext cx="0" cy="0"/>
          <a:chOff x="0" y="0"/>
          <a:chExt cx="0" cy="0"/>
        </a:xfrm>
      </p:grpSpPr>
      <p:sp>
        <p:nvSpPr>
          <p:cNvPr id="1065" name="Google Shape;1065;p99"/>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i="0" lang="en-US" sz="4400" u="none" cap="none" strike="noStrike">
                <a:solidFill>
                  <a:schemeClr val="dk1"/>
                </a:solidFill>
                <a:latin typeface="Times New Roman"/>
                <a:ea typeface="Times New Roman"/>
                <a:cs typeface="Times New Roman"/>
                <a:sym typeface="Times New Roman"/>
              </a:rPr>
              <a:t>Three words </a:t>
            </a:r>
            <a:r>
              <a:rPr lang="en-US">
                <a:latin typeface="Times New Roman"/>
                <a:ea typeface="Times New Roman"/>
                <a:cs typeface="Times New Roman"/>
                <a:sym typeface="Times New Roman"/>
              </a:rPr>
              <a:t>for testing 2</a:t>
            </a:r>
            <a:endParaRPr>
              <a:latin typeface="Times New Roman"/>
              <a:ea typeface="Times New Roman"/>
              <a:cs typeface="Times New Roman"/>
              <a:sym typeface="Times New Roman"/>
            </a:endParaRPr>
          </a:p>
        </p:txBody>
      </p:sp>
      <p:sp>
        <p:nvSpPr>
          <p:cNvPr id="1066" name="Google Shape;1066;p99"/>
          <p:cNvSpPr txBox="1"/>
          <p:nvPr>
            <p:ph idx="1" type="body"/>
          </p:nvPr>
        </p:nvSpPr>
        <p:spPr>
          <a:xfrm>
            <a:off x="838200" y="1825625"/>
            <a:ext cx="10515600" cy="13068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FF0000"/>
              </a:buClr>
              <a:buSzPts val="2800"/>
              <a:buFont typeface="Arial"/>
              <a:buNone/>
            </a:pPr>
            <a:r>
              <a:rPr i="0" lang="en-US" sz="2800" u="none" cap="none" strike="noStrike">
                <a:solidFill>
                  <a:srgbClr val="000000"/>
                </a:solidFill>
                <a:latin typeface="Times New Roman"/>
                <a:ea typeface="Times New Roman"/>
                <a:cs typeface="Times New Roman"/>
                <a:sym typeface="Times New Roman"/>
              </a:rPr>
              <a:t>What 3 words did the tester/user use to describe your product</a:t>
            </a:r>
            <a:endParaRPr i="0" sz="2800" u="none" cap="none" strike="noStrike">
              <a:solidFill>
                <a:srgbClr val="000000"/>
              </a:solidFill>
              <a:latin typeface="Times New Roman"/>
              <a:ea typeface="Times New Roman"/>
              <a:cs typeface="Times New Roman"/>
              <a:sym typeface="Times New Roman"/>
            </a:endParaRPr>
          </a:p>
          <a:p>
            <a:pPr indent="0" lvl="0" marL="0" marR="0" rtl="0" algn="l">
              <a:lnSpc>
                <a:spcPct val="90000"/>
              </a:lnSpc>
              <a:spcBef>
                <a:spcPts val="0"/>
              </a:spcBef>
              <a:spcAft>
                <a:spcPts val="0"/>
              </a:spcAft>
              <a:buClr>
                <a:srgbClr val="FF0000"/>
              </a:buClr>
              <a:buSzPts val="2800"/>
              <a:buFont typeface="Arial"/>
              <a:buNone/>
            </a:pPr>
            <a:r>
              <a:t/>
            </a:r>
            <a:endParaRPr>
              <a:solidFill>
                <a:srgbClr val="000000"/>
              </a:solidFill>
              <a:latin typeface="Times New Roman"/>
              <a:ea typeface="Times New Roman"/>
              <a:cs typeface="Times New Roman"/>
              <a:sym typeface="Times New Roman"/>
            </a:endParaRPr>
          </a:p>
          <a:p>
            <a:pPr indent="0" lvl="0" marL="0" marR="0" rtl="0" algn="l">
              <a:lnSpc>
                <a:spcPct val="90000"/>
              </a:lnSpc>
              <a:spcBef>
                <a:spcPts val="0"/>
              </a:spcBef>
              <a:spcAft>
                <a:spcPts val="0"/>
              </a:spcAft>
              <a:buClr>
                <a:srgbClr val="FF0000"/>
              </a:buClr>
              <a:buSzPts val="2800"/>
              <a:buFont typeface="Arial"/>
              <a:buNone/>
            </a:pPr>
            <a:r>
              <a:rPr b="1" lang="en-US" u="sng">
                <a:solidFill>
                  <a:srgbClr val="000000"/>
                </a:solidFill>
                <a:latin typeface="Times New Roman"/>
                <a:ea typeface="Times New Roman"/>
                <a:cs typeface="Times New Roman"/>
                <a:sym typeface="Times New Roman"/>
              </a:rPr>
              <a:t>S</a:t>
            </a:r>
            <a:r>
              <a:rPr b="1" lang="en-US" u="sng">
                <a:solidFill>
                  <a:srgbClr val="000000"/>
                </a:solidFill>
                <a:latin typeface="Times New Roman"/>
                <a:ea typeface="Times New Roman"/>
                <a:cs typeface="Times New Roman"/>
                <a:sym typeface="Times New Roman"/>
              </a:rPr>
              <a:t>tructured</a:t>
            </a:r>
            <a:r>
              <a:rPr lang="en-US">
                <a:solidFill>
                  <a:srgbClr val="000000"/>
                </a:solidFill>
                <a:latin typeface="Times New Roman"/>
                <a:ea typeface="Times New Roman"/>
                <a:cs typeface="Times New Roman"/>
                <a:sym typeface="Times New Roman"/>
              </a:rPr>
              <a:t>, </a:t>
            </a:r>
            <a:r>
              <a:rPr b="1" lang="en-US" u="sng">
                <a:solidFill>
                  <a:srgbClr val="000000"/>
                </a:solidFill>
                <a:latin typeface="Times New Roman"/>
                <a:ea typeface="Times New Roman"/>
                <a:cs typeface="Times New Roman"/>
                <a:sym typeface="Times New Roman"/>
              </a:rPr>
              <a:t>V</a:t>
            </a:r>
            <a:r>
              <a:rPr b="1" lang="en-US" u="sng">
                <a:solidFill>
                  <a:srgbClr val="000000"/>
                </a:solidFill>
                <a:latin typeface="Times New Roman"/>
                <a:ea typeface="Times New Roman"/>
                <a:cs typeface="Times New Roman"/>
                <a:sym typeface="Times New Roman"/>
              </a:rPr>
              <a:t>isual</a:t>
            </a:r>
            <a:r>
              <a:rPr lang="en-US">
                <a:solidFill>
                  <a:srgbClr val="000000"/>
                </a:solidFill>
                <a:latin typeface="Times New Roman"/>
                <a:ea typeface="Times New Roman"/>
                <a:cs typeface="Times New Roman"/>
                <a:sym typeface="Times New Roman"/>
              </a:rPr>
              <a:t>, </a:t>
            </a:r>
            <a:r>
              <a:rPr b="1" lang="en-US" u="sng">
                <a:solidFill>
                  <a:srgbClr val="000000"/>
                </a:solidFill>
                <a:latin typeface="Times New Roman"/>
                <a:ea typeface="Times New Roman"/>
                <a:cs typeface="Times New Roman"/>
                <a:sym typeface="Times New Roman"/>
              </a:rPr>
              <a:t>Aesthetics</a:t>
            </a:r>
            <a:endParaRPr b="1" u="sng">
              <a:solidFill>
                <a:srgbClr val="000000"/>
              </a:solidFill>
              <a:latin typeface="Times New Roman"/>
              <a:ea typeface="Times New Roman"/>
              <a:cs typeface="Times New Roman"/>
              <a:sym typeface="Times New Roman"/>
            </a:endParaRPr>
          </a:p>
        </p:txBody>
      </p:sp>
      <p:sp>
        <p:nvSpPr>
          <p:cNvPr id="1067" name="Google Shape;1067;p99"/>
          <p:cNvSpPr txBox="1"/>
          <p:nvPr/>
        </p:nvSpPr>
        <p:spPr>
          <a:xfrm>
            <a:off x="838200" y="4157021"/>
            <a:ext cx="10515600" cy="10344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FF0000"/>
              </a:buClr>
              <a:buSzPts val="2800"/>
              <a:buFont typeface="Arial"/>
              <a:buNone/>
            </a:pPr>
            <a:r>
              <a:rPr lang="en-US" sz="2800">
                <a:latin typeface="Times New Roman"/>
                <a:ea typeface="Times New Roman"/>
                <a:cs typeface="Times New Roman"/>
                <a:sym typeface="Times New Roman"/>
              </a:rPr>
              <a:t>What 3 words did you use to describe your product in the Understand Stage</a:t>
            </a:r>
            <a:endParaRPr sz="2800">
              <a:latin typeface="Times New Roman"/>
              <a:ea typeface="Times New Roman"/>
              <a:cs typeface="Times New Roman"/>
              <a:sym typeface="Times New Roman"/>
            </a:endParaRPr>
          </a:p>
          <a:p>
            <a:pPr indent="0" lvl="0" marL="0" marR="0" rtl="0" algn="l">
              <a:lnSpc>
                <a:spcPct val="90000"/>
              </a:lnSpc>
              <a:spcBef>
                <a:spcPts val="0"/>
              </a:spcBef>
              <a:spcAft>
                <a:spcPts val="0"/>
              </a:spcAft>
              <a:buClr>
                <a:srgbClr val="FF0000"/>
              </a:buClr>
              <a:buSzPts val="2800"/>
              <a:buFont typeface="Arial"/>
              <a:buNone/>
            </a:pPr>
            <a:r>
              <a:t/>
            </a:r>
            <a:endParaRPr sz="2800">
              <a:latin typeface="Times New Roman"/>
              <a:ea typeface="Times New Roman"/>
              <a:cs typeface="Times New Roman"/>
              <a:sym typeface="Times New Roman"/>
            </a:endParaRPr>
          </a:p>
          <a:p>
            <a:pPr indent="0" lvl="0" marL="0" marR="0" rtl="0" algn="l">
              <a:lnSpc>
                <a:spcPct val="90000"/>
              </a:lnSpc>
              <a:spcBef>
                <a:spcPts val="0"/>
              </a:spcBef>
              <a:spcAft>
                <a:spcPts val="0"/>
              </a:spcAft>
              <a:buClr>
                <a:srgbClr val="FF0000"/>
              </a:buClr>
              <a:buSzPts val="2800"/>
              <a:buFont typeface="Arial"/>
              <a:buNone/>
            </a:pPr>
            <a:r>
              <a:rPr b="1" lang="en-US" sz="2800" u="sng">
                <a:latin typeface="Times New Roman"/>
                <a:ea typeface="Times New Roman"/>
                <a:cs typeface="Times New Roman"/>
                <a:sym typeface="Times New Roman"/>
              </a:rPr>
              <a:t>Simplistic</a:t>
            </a:r>
            <a:r>
              <a:rPr lang="en-US" sz="2800">
                <a:latin typeface="Times New Roman"/>
                <a:ea typeface="Times New Roman"/>
                <a:cs typeface="Times New Roman"/>
                <a:sym typeface="Times New Roman"/>
              </a:rPr>
              <a:t>, </a:t>
            </a:r>
            <a:r>
              <a:rPr b="1" lang="en-US" sz="2800" u="sng">
                <a:latin typeface="Times New Roman"/>
                <a:ea typeface="Times New Roman"/>
                <a:cs typeface="Times New Roman"/>
                <a:sym typeface="Times New Roman"/>
              </a:rPr>
              <a:t>Dynamic</a:t>
            </a:r>
            <a:r>
              <a:rPr lang="en-US" sz="2800">
                <a:latin typeface="Times New Roman"/>
                <a:ea typeface="Times New Roman"/>
                <a:cs typeface="Times New Roman"/>
                <a:sym typeface="Times New Roman"/>
              </a:rPr>
              <a:t>, </a:t>
            </a:r>
            <a:r>
              <a:rPr b="1" lang="en-US" sz="2800" u="sng">
                <a:latin typeface="Times New Roman"/>
                <a:ea typeface="Times New Roman"/>
                <a:cs typeface="Times New Roman"/>
                <a:sym typeface="Times New Roman"/>
              </a:rPr>
              <a:t>Minimal</a:t>
            </a:r>
            <a:endParaRPr b="1" sz="2800" u="sng">
              <a:latin typeface="Times New Roman"/>
              <a:ea typeface="Times New Roman"/>
              <a:cs typeface="Times New Roman"/>
              <a:sym typeface="Times New Roman"/>
            </a:endParaRPr>
          </a:p>
          <a:p>
            <a:pPr indent="0" lvl="0" marL="0" marR="0" rtl="0" algn="l">
              <a:lnSpc>
                <a:spcPct val="90000"/>
              </a:lnSpc>
              <a:spcBef>
                <a:spcPts val="1000"/>
              </a:spcBef>
              <a:spcAft>
                <a:spcPts val="0"/>
              </a:spcAft>
              <a:buClr>
                <a:schemeClr val="dk1"/>
              </a:buClr>
              <a:buSzPts val="2800"/>
              <a:buFont typeface="Arial"/>
              <a:buNone/>
            </a:pPr>
            <a:r>
              <a:t/>
            </a:r>
            <a:endParaRPr sz="2800">
              <a:solidFill>
                <a:srgbClr val="FF0000"/>
              </a:solidFill>
              <a:latin typeface="Times New Roman"/>
              <a:ea typeface="Times New Roman"/>
              <a:cs typeface="Times New Roman"/>
              <a:sym typeface="Times New Roman"/>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1" name="Shape 1071"/>
        <p:cNvGrpSpPr/>
        <p:nvPr/>
      </p:nvGrpSpPr>
      <p:grpSpPr>
        <a:xfrm>
          <a:off x="0" y="0"/>
          <a:ext cx="0" cy="0"/>
          <a:chOff x="0" y="0"/>
          <a:chExt cx="0" cy="0"/>
        </a:xfrm>
      </p:grpSpPr>
      <p:sp>
        <p:nvSpPr>
          <p:cNvPr id="1072" name="Google Shape;1072;p100"/>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4400"/>
              <a:buFont typeface="Calibri"/>
              <a:buNone/>
            </a:pPr>
            <a:r>
              <a:rPr i="0" lang="en-US" sz="4400" u="none" cap="none" strike="noStrike">
                <a:solidFill>
                  <a:schemeClr val="dk1"/>
                </a:solidFill>
                <a:latin typeface="Times New Roman"/>
                <a:ea typeface="Times New Roman"/>
                <a:cs typeface="Times New Roman"/>
                <a:sym typeface="Times New Roman"/>
              </a:rPr>
              <a:t>Changes after Testing 2</a:t>
            </a:r>
            <a:endParaRPr i="0" sz="4400" u="none" cap="none" strike="noStrike">
              <a:solidFill>
                <a:schemeClr val="dk1"/>
              </a:solidFill>
              <a:latin typeface="Times New Roman"/>
              <a:ea typeface="Times New Roman"/>
              <a:cs typeface="Times New Roman"/>
              <a:sym typeface="Times New Roman"/>
            </a:endParaRPr>
          </a:p>
        </p:txBody>
      </p:sp>
      <p:sp>
        <p:nvSpPr>
          <p:cNvPr id="1073" name="Google Shape;1073;p100"/>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None/>
            </a:pPr>
            <a:r>
              <a:t/>
            </a:r>
            <a:endParaRPr>
              <a:solidFill>
                <a:srgbClr val="000000"/>
              </a:solidFill>
              <a:latin typeface="Times New Roman"/>
              <a:ea typeface="Times New Roman"/>
              <a:cs typeface="Times New Roman"/>
              <a:sym typeface="Times New Roman"/>
            </a:endParaRPr>
          </a:p>
          <a:p>
            <a:pPr indent="-406400" lvl="0" marL="457200" marR="0" rtl="0" algn="l">
              <a:lnSpc>
                <a:spcPct val="90000"/>
              </a:lnSpc>
              <a:spcBef>
                <a:spcPts val="1000"/>
              </a:spcBef>
              <a:spcAft>
                <a:spcPts val="0"/>
              </a:spcAft>
              <a:buClr>
                <a:srgbClr val="000000"/>
              </a:buClr>
              <a:buSzPts val="2800"/>
              <a:buFont typeface="Times New Roman"/>
              <a:buChar char="●"/>
            </a:pPr>
            <a:r>
              <a:rPr lang="en-US">
                <a:solidFill>
                  <a:srgbClr val="000000"/>
                </a:solidFill>
                <a:latin typeface="Times New Roman"/>
                <a:ea typeface="Times New Roman"/>
                <a:cs typeface="Times New Roman"/>
                <a:sym typeface="Times New Roman"/>
              </a:rPr>
              <a:t>Login page was revised</a:t>
            </a:r>
            <a:endParaRPr>
              <a:solidFill>
                <a:srgbClr val="000000"/>
              </a:solidFill>
              <a:latin typeface="Times New Roman"/>
              <a:ea typeface="Times New Roman"/>
              <a:cs typeface="Times New Roman"/>
              <a:sym typeface="Times New Roman"/>
            </a:endParaRPr>
          </a:p>
          <a:p>
            <a:pPr indent="0" lvl="0" marL="0" marR="0" rtl="0" algn="l">
              <a:lnSpc>
                <a:spcPct val="90000"/>
              </a:lnSpc>
              <a:spcBef>
                <a:spcPts val="1000"/>
              </a:spcBef>
              <a:spcAft>
                <a:spcPts val="0"/>
              </a:spcAft>
              <a:buNone/>
            </a:pPr>
            <a:r>
              <a:t/>
            </a:r>
            <a:endParaRPr>
              <a:solidFill>
                <a:srgbClr val="000000"/>
              </a:solidFill>
              <a:latin typeface="Times New Roman"/>
              <a:ea typeface="Times New Roman"/>
              <a:cs typeface="Times New Roman"/>
              <a:sym typeface="Times New Roman"/>
            </a:endParaRPr>
          </a:p>
          <a:p>
            <a:pPr indent="-406400" lvl="0" marL="457200" marR="0" rtl="0" algn="l">
              <a:lnSpc>
                <a:spcPct val="90000"/>
              </a:lnSpc>
              <a:spcBef>
                <a:spcPts val="1000"/>
              </a:spcBef>
              <a:spcAft>
                <a:spcPts val="0"/>
              </a:spcAft>
              <a:buClr>
                <a:srgbClr val="000000"/>
              </a:buClr>
              <a:buSzPts val="2800"/>
              <a:buFont typeface="Times New Roman"/>
              <a:buChar char="●"/>
            </a:pPr>
            <a:r>
              <a:rPr lang="en-US">
                <a:solidFill>
                  <a:srgbClr val="000000"/>
                </a:solidFill>
                <a:latin typeface="Times New Roman"/>
                <a:ea typeface="Times New Roman"/>
                <a:cs typeface="Times New Roman"/>
                <a:sym typeface="Times New Roman"/>
              </a:rPr>
              <a:t>Changed the handling of the live feed</a:t>
            </a:r>
            <a:endParaRPr>
              <a:solidFill>
                <a:srgbClr val="000000"/>
              </a:solidFill>
              <a:latin typeface="Times New Roman"/>
              <a:ea typeface="Times New Roman"/>
              <a:cs typeface="Times New Roman"/>
              <a:sym typeface="Times New Roman"/>
            </a:endParaRPr>
          </a:p>
          <a:p>
            <a:pPr indent="0" lvl="0" marL="0" marR="0" rtl="0" algn="l">
              <a:lnSpc>
                <a:spcPct val="90000"/>
              </a:lnSpc>
              <a:spcBef>
                <a:spcPts val="1000"/>
              </a:spcBef>
              <a:spcAft>
                <a:spcPts val="0"/>
              </a:spcAft>
              <a:buNone/>
            </a:pPr>
            <a:r>
              <a:t/>
            </a:r>
            <a:endParaRPr>
              <a:solidFill>
                <a:srgbClr val="000000"/>
              </a:solidFill>
              <a:latin typeface="Times New Roman"/>
              <a:ea typeface="Times New Roman"/>
              <a:cs typeface="Times New Roman"/>
              <a:sym typeface="Times New Roman"/>
            </a:endParaRPr>
          </a:p>
          <a:p>
            <a:pPr indent="-406400" lvl="0" marL="457200" marR="0" rtl="0" algn="l">
              <a:lnSpc>
                <a:spcPct val="90000"/>
              </a:lnSpc>
              <a:spcBef>
                <a:spcPts val="1000"/>
              </a:spcBef>
              <a:spcAft>
                <a:spcPts val="0"/>
              </a:spcAft>
              <a:buClr>
                <a:srgbClr val="000000"/>
              </a:buClr>
              <a:buSzPts val="2800"/>
              <a:buFont typeface="Times New Roman"/>
              <a:buChar char="●"/>
            </a:pPr>
            <a:r>
              <a:rPr lang="en-US">
                <a:solidFill>
                  <a:srgbClr val="000000"/>
                </a:solidFill>
                <a:latin typeface="Times New Roman"/>
                <a:ea typeface="Times New Roman"/>
                <a:cs typeface="Times New Roman"/>
                <a:sym typeface="Times New Roman"/>
              </a:rPr>
              <a:t>Added incident when we click on them, the camera pop up</a:t>
            </a:r>
            <a:endParaRPr>
              <a:solidFill>
                <a:srgbClr val="000000"/>
              </a:solidFill>
              <a:latin typeface="Times New Roman"/>
              <a:ea typeface="Times New Roman"/>
              <a:cs typeface="Times New Roman"/>
              <a:sym typeface="Times New Roman"/>
            </a:endParaRPr>
          </a:p>
          <a:p>
            <a:pPr indent="0" lvl="0" marL="0" marR="0" rtl="0" algn="l">
              <a:lnSpc>
                <a:spcPct val="90000"/>
              </a:lnSpc>
              <a:spcBef>
                <a:spcPts val="1000"/>
              </a:spcBef>
              <a:spcAft>
                <a:spcPts val="0"/>
              </a:spcAft>
              <a:buNone/>
            </a:pPr>
            <a:r>
              <a:t/>
            </a:r>
            <a:endParaRPr>
              <a:solidFill>
                <a:srgbClr val="000000"/>
              </a:solidFill>
            </a:endParaRPr>
          </a:p>
          <a:p>
            <a:pPr indent="0" lvl="0" marL="0" marR="0" rtl="0" algn="l">
              <a:lnSpc>
                <a:spcPct val="90000"/>
              </a:lnSpc>
              <a:spcBef>
                <a:spcPts val="1000"/>
              </a:spcBef>
              <a:spcAft>
                <a:spcPts val="0"/>
              </a:spcAft>
              <a:buClr>
                <a:schemeClr val="dk1"/>
              </a:buClr>
              <a:buSzPts val="2800"/>
              <a:buFont typeface="Calibri"/>
              <a:buNone/>
            </a:pPr>
            <a:r>
              <a:t/>
            </a:r>
            <a:endParaRPr>
              <a:solidFill>
                <a:srgbClr val="FF0000"/>
              </a:solidFill>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7" name="Shape 1077"/>
        <p:cNvGrpSpPr/>
        <p:nvPr/>
      </p:nvGrpSpPr>
      <p:grpSpPr>
        <a:xfrm>
          <a:off x="0" y="0"/>
          <a:ext cx="0" cy="0"/>
          <a:chOff x="0" y="0"/>
          <a:chExt cx="0" cy="0"/>
        </a:xfrm>
      </p:grpSpPr>
      <p:sp>
        <p:nvSpPr>
          <p:cNvPr id="1078" name="Google Shape;1078;p101"/>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4400"/>
              <a:buFont typeface="Calibri"/>
              <a:buNone/>
            </a:pPr>
            <a:r>
              <a:rPr lang="en-US">
                <a:latin typeface="Times New Roman"/>
                <a:ea typeface="Times New Roman"/>
                <a:cs typeface="Times New Roman"/>
                <a:sym typeface="Times New Roman"/>
              </a:rPr>
              <a:t>User Testing 3 </a:t>
            </a:r>
            <a:r>
              <a:rPr lang="en-US" sz="2400">
                <a:latin typeface="Times New Roman"/>
                <a:ea typeface="Times New Roman"/>
                <a:cs typeface="Times New Roman"/>
                <a:sym typeface="Times New Roman"/>
              </a:rPr>
              <a:t>(Audio log - </a:t>
            </a:r>
            <a:r>
              <a:rPr lang="en-US" sz="2400" u="sng">
                <a:solidFill>
                  <a:schemeClr val="hlink"/>
                </a:solidFill>
                <a:latin typeface="Roboto"/>
                <a:ea typeface="Roboto"/>
                <a:cs typeface="Roboto"/>
                <a:sym typeface="Roboto"/>
                <a:hlinkClick r:id="rId3"/>
              </a:rPr>
              <a:t>https://goo.gl/mzpQmQ</a:t>
            </a:r>
            <a:r>
              <a:rPr lang="en-US" sz="2400">
                <a:latin typeface="Times New Roman"/>
                <a:ea typeface="Times New Roman"/>
                <a:cs typeface="Times New Roman"/>
                <a:sym typeface="Times New Roman"/>
              </a:rPr>
              <a:t>)</a:t>
            </a:r>
            <a:endParaRPr i="0" sz="2400" u="none" cap="none" strike="noStrike">
              <a:solidFill>
                <a:schemeClr val="dk1"/>
              </a:solidFill>
              <a:latin typeface="Times New Roman"/>
              <a:ea typeface="Times New Roman"/>
              <a:cs typeface="Times New Roman"/>
              <a:sym typeface="Times New Roman"/>
            </a:endParaRPr>
          </a:p>
        </p:txBody>
      </p:sp>
      <p:pic>
        <p:nvPicPr>
          <p:cNvPr id="1079" name="Google Shape;1079;p101"/>
          <p:cNvPicPr preferRelativeResize="0"/>
          <p:nvPr/>
        </p:nvPicPr>
        <p:blipFill>
          <a:blip r:embed="rId4">
            <a:alphaModFix/>
          </a:blip>
          <a:stretch>
            <a:fillRect/>
          </a:stretch>
        </p:blipFill>
        <p:spPr>
          <a:xfrm>
            <a:off x="3000238" y="1450625"/>
            <a:ext cx="6191524" cy="5134777"/>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9" name="Shape 239"/>
        <p:cNvGrpSpPr/>
        <p:nvPr/>
      </p:nvGrpSpPr>
      <p:grpSpPr>
        <a:xfrm>
          <a:off x="0" y="0"/>
          <a:ext cx="0" cy="0"/>
          <a:chOff x="0" y="0"/>
          <a:chExt cx="0" cy="0"/>
        </a:xfrm>
      </p:grpSpPr>
      <p:sp>
        <p:nvSpPr>
          <p:cNvPr id="240" name="Google Shape;240;p21"/>
          <p:cNvSpPr txBox="1"/>
          <p:nvPr>
            <p:ph type="title"/>
          </p:nvPr>
        </p:nvSpPr>
        <p:spPr>
          <a:xfrm>
            <a:off x="838200" y="365125"/>
            <a:ext cx="10515600" cy="13257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US">
                <a:latin typeface="Times New Roman"/>
                <a:ea typeface="Times New Roman"/>
                <a:cs typeface="Times New Roman"/>
                <a:sym typeface="Times New Roman"/>
              </a:rPr>
              <a:t>Primary Research 1 - Wildlife &amp; Hazards</a:t>
            </a:r>
            <a:endParaRPr>
              <a:latin typeface="Times New Roman"/>
              <a:ea typeface="Times New Roman"/>
              <a:cs typeface="Times New Roman"/>
              <a:sym typeface="Times New Roman"/>
            </a:endParaRPr>
          </a:p>
        </p:txBody>
      </p:sp>
      <p:sp>
        <p:nvSpPr>
          <p:cNvPr id="241" name="Google Shape;241;p21"/>
          <p:cNvSpPr txBox="1"/>
          <p:nvPr>
            <p:ph idx="1" type="body"/>
          </p:nvPr>
        </p:nvSpPr>
        <p:spPr>
          <a:xfrm>
            <a:off x="838200" y="1621125"/>
            <a:ext cx="10515600" cy="4351200"/>
          </a:xfrm>
          <a:prstGeom prst="rect">
            <a:avLst/>
          </a:prstGeom>
        </p:spPr>
        <p:txBody>
          <a:bodyPr anchorCtr="0" anchor="t" bIns="91425" lIns="91425" spcFirstLastPara="1" rIns="91425" wrap="square" tIns="91425">
            <a:noAutofit/>
          </a:bodyPr>
          <a:lstStyle/>
          <a:p>
            <a:pPr indent="0" lvl="0" marL="0">
              <a:spcBef>
                <a:spcPts val="1000"/>
              </a:spcBef>
              <a:spcAft>
                <a:spcPts val="0"/>
              </a:spcAft>
              <a:buNone/>
            </a:pPr>
            <a:r>
              <a:rPr b="1" lang="en-US">
                <a:latin typeface="Times New Roman"/>
                <a:ea typeface="Times New Roman"/>
                <a:cs typeface="Times New Roman"/>
                <a:sym typeface="Times New Roman"/>
              </a:rPr>
              <a:t>Title: </a:t>
            </a:r>
            <a:r>
              <a:rPr lang="en-US" sz="2400" u="sng">
                <a:latin typeface="Times New Roman"/>
                <a:ea typeface="Times New Roman"/>
                <a:cs typeface="Times New Roman"/>
                <a:sym typeface="Times New Roman"/>
              </a:rPr>
              <a:t>Wildlife Hazard Management</a:t>
            </a:r>
            <a:endParaRPr sz="2400" u="sng">
              <a:latin typeface="Times New Roman"/>
              <a:ea typeface="Times New Roman"/>
              <a:cs typeface="Times New Roman"/>
              <a:sym typeface="Times New Roman"/>
            </a:endParaRPr>
          </a:p>
          <a:p>
            <a:pPr indent="0" lvl="0" marL="0">
              <a:spcBef>
                <a:spcPts val="1000"/>
              </a:spcBef>
              <a:spcAft>
                <a:spcPts val="0"/>
              </a:spcAft>
              <a:buNone/>
            </a:pPr>
            <a:r>
              <a:rPr b="1" lang="en-US">
                <a:latin typeface="Times New Roman"/>
                <a:ea typeface="Times New Roman"/>
                <a:cs typeface="Times New Roman"/>
                <a:sym typeface="Times New Roman"/>
              </a:rPr>
              <a:t>Link: </a:t>
            </a:r>
            <a:r>
              <a:rPr lang="en-US" sz="2400" u="sng">
                <a:solidFill>
                  <a:schemeClr val="hlink"/>
                </a:solidFill>
                <a:latin typeface="Times New Roman"/>
                <a:ea typeface="Times New Roman"/>
                <a:cs typeface="Times New Roman"/>
                <a:sym typeface="Times New Roman"/>
                <a:hlinkClick r:id="rId3"/>
              </a:rPr>
              <a:t>https://goo.gl/ck8Xcm</a:t>
            </a:r>
            <a:endParaRPr sz="2400">
              <a:latin typeface="Times New Roman"/>
              <a:ea typeface="Times New Roman"/>
              <a:cs typeface="Times New Roman"/>
              <a:sym typeface="Times New Roman"/>
            </a:endParaRPr>
          </a:p>
          <a:p>
            <a:pPr indent="0" lvl="0" marL="0">
              <a:spcBef>
                <a:spcPts val="1000"/>
              </a:spcBef>
              <a:spcAft>
                <a:spcPts val="0"/>
              </a:spcAft>
              <a:buNone/>
            </a:pPr>
            <a:r>
              <a:rPr b="1" lang="en-US">
                <a:latin typeface="Times New Roman"/>
                <a:ea typeface="Times New Roman"/>
                <a:cs typeface="Times New Roman"/>
                <a:sym typeface="Times New Roman"/>
              </a:rPr>
              <a:t>Description:</a:t>
            </a:r>
            <a:endParaRPr b="1">
              <a:latin typeface="Times New Roman"/>
              <a:ea typeface="Times New Roman"/>
              <a:cs typeface="Times New Roman"/>
              <a:sym typeface="Times New Roman"/>
            </a:endParaRPr>
          </a:p>
          <a:p>
            <a:pPr indent="0" lvl="0" marL="0">
              <a:spcBef>
                <a:spcPts val="1000"/>
              </a:spcBef>
              <a:spcAft>
                <a:spcPts val="0"/>
              </a:spcAft>
              <a:buNone/>
            </a:pPr>
            <a:r>
              <a:rPr lang="en-US" sz="2000">
                <a:latin typeface="Times New Roman"/>
                <a:ea typeface="Times New Roman"/>
                <a:cs typeface="Times New Roman"/>
                <a:sym typeface="Times New Roman"/>
              </a:rPr>
              <a:t>This article gives us an all inclusive description of the wildlife hazards that plague the airports and the countermeasures that can be taken to alleviate these issues. The author comes up with a detailed graphic of the percentage of wildlife species at or near the airport. Birds are counted as the major threat to the air safety with a high percentage of 80% in the overall wildlife spotted. </a:t>
            </a:r>
            <a:endParaRPr sz="2000">
              <a:latin typeface="Times New Roman"/>
              <a:ea typeface="Times New Roman"/>
              <a:cs typeface="Times New Roman"/>
              <a:sym typeface="Times New Roman"/>
            </a:endParaRPr>
          </a:p>
          <a:p>
            <a:pPr indent="0" lvl="0" marL="0">
              <a:spcBef>
                <a:spcPts val="1000"/>
              </a:spcBef>
              <a:spcAft>
                <a:spcPts val="0"/>
              </a:spcAft>
              <a:buNone/>
            </a:pPr>
            <a:r>
              <a:rPr lang="en-US" sz="2000">
                <a:latin typeface="Times New Roman"/>
                <a:ea typeface="Times New Roman"/>
                <a:cs typeface="Times New Roman"/>
                <a:sym typeface="Times New Roman"/>
              </a:rPr>
              <a:t>The author suggests multiple solutions to issues spotted. The includes the airfield grass management and night mosing to check for any wildlife in the surrounding areas. Other measures to counter the wildlife problems in the surrounding areas include waste management, water management, controlling food sources to name a few.</a:t>
            </a:r>
            <a:endParaRPr sz="2000">
              <a:latin typeface="Times New Roman"/>
              <a:ea typeface="Times New Roman"/>
              <a:cs typeface="Times New Roman"/>
              <a:sym typeface="Times New Roman"/>
            </a:endParaRPr>
          </a:p>
          <a:p>
            <a:pPr indent="0" lvl="0" marL="0">
              <a:spcBef>
                <a:spcPts val="1000"/>
              </a:spcBef>
              <a:spcAft>
                <a:spcPts val="0"/>
              </a:spcAft>
              <a:buNone/>
            </a:pPr>
            <a:r>
              <a:t/>
            </a:r>
            <a:endParaRPr sz="1800">
              <a:latin typeface="Times New Roman"/>
              <a:ea typeface="Times New Roman"/>
              <a:cs typeface="Times New Roman"/>
              <a:sym typeface="Times New Roman"/>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3" name="Shape 1083"/>
        <p:cNvGrpSpPr/>
        <p:nvPr/>
      </p:nvGrpSpPr>
      <p:grpSpPr>
        <a:xfrm>
          <a:off x="0" y="0"/>
          <a:ext cx="0" cy="0"/>
          <a:chOff x="0" y="0"/>
          <a:chExt cx="0" cy="0"/>
        </a:xfrm>
      </p:grpSpPr>
      <p:sp>
        <p:nvSpPr>
          <p:cNvPr id="1084" name="Google Shape;1084;p102"/>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i="0" lang="en-US" sz="4400" u="none" cap="none" strike="noStrike">
                <a:solidFill>
                  <a:schemeClr val="dk1"/>
                </a:solidFill>
                <a:latin typeface="Times New Roman"/>
                <a:ea typeface="Times New Roman"/>
                <a:cs typeface="Times New Roman"/>
                <a:sym typeface="Times New Roman"/>
              </a:rPr>
              <a:t>Three words for testing 3</a:t>
            </a:r>
            <a:endParaRPr>
              <a:latin typeface="Times New Roman"/>
              <a:ea typeface="Times New Roman"/>
              <a:cs typeface="Times New Roman"/>
              <a:sym typeface="Times New Roman"/>
            </a:endParaRPr>
          </a:p>
        </p:txBody>
      </p:sp>
      <p:sp>
        <p:nvSpPr>
          <p:cNvPr id="1085" name="Google Shape;1085;p102"/>
          <p:cNvSpPr txBox="1"/>
          <p:nvPr>
            <p:ph idx="1" type="body"/>
          </p:nvPr>
        </p:nvSpPr>
        <p:spPr>
          <a:xfrm>
            <a:off x="838200" y="1825625"/>
            <a:ext cx="10515600" cy="13068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FF0000"/>
              </a:buClr>
              <a:buSzPts val="2800"/>
              <a:buFont typeface="Arial"/>
              <a:buNone/>
            </a:pPr>
            <a:r>
              <a:rPr i="0" lang="en-US" sz="2800" u="none" cap="none" strike="noStrike">
                <a:solidFill>
                  <a:srgbClr val="000000"/>
                </a:solidFill>
                <a:latin typeface="Times New Roman"/>
                <a:ea typeface="Times New Roman"/>
                <a:cs typeface="Times New Roman"/>
                <a:sym typeface="Times New Roman"/>
              </a:rPr>
              <a:t>What 3 words did the tester/user use to describe your product</a:t>
            </a:r>
            <a:endParaRPr i="0" sz="2800" u="none" cap="none" strike="noStrike">
              <a:solidFill>
                <a:srgbClr val="000000"/>
              </a:solidFill>
              <a:latin typeface="Times New Roman"/>
              <a:ea typeface="Times New Roman"/>
              <a:cs typeface="Times New Roman"/>
              <a:sym typeface="Times New Roman"/>
            </a:endParaRPr>
          </a:p>
          <a:p>
            <a:pPr indent="0" lvl="0" marL="0" marR="0" rtl="0" algn="l">
              <a:lnSpc>
                <a:spcPct val="90000"/>
              </a:lnSpc>
              <a:spcBef>
                <a:spcPts val="0"/>
              </a:spcBef>
              <a:spcAft>
                <a:spcPts val="0"/>
              </a:spcAft>
              <a:buClr>
                <a:srgbClr val="FF0000"/>
              </a:buClr>
              <a:buSzPts val="2800"/>
              <a:buFont typeface="Arial"/>
              <a:buNone/>
            </a:pPr>
            <a:r>
              <a:t/>
            </a:r>
            <a:endParaRPr>
              <a:solidFill>
                <a:srgbClr val="000000"/>
              </a:solidFill>
              <a:latin typeface="Times New Roman"/>
              <a:ea typeface="Times New Roman"/>
              <a:cs typeface="Times New Roman"/>
              <a:sym typeface="Times New Roman"/>
            </a:endParaRPr>
          </a:p>
          <a:p>
            <a:pPr indent="0" lvl="0" marL="0" marR="0" rtl="0" algn="l">
              <a:lnSpc>
                <a:spcPct val="90000"/>
              </a:lnSpc>
              <a:spcBef>
                <a:spcPts val="0"/>
              </a:spcBef>
              <a:spcAft>
                <a:spcPts val="0"/>
              </a:spcAft>
              <a:buClr>
                <a:srgbClr val="FF0000"/>
              </a:buClr>
              <a:buSzPts val="2800"/>
              <a:buFont typeface="Arial"/>
              <a:buNone/>
            </a:pPr>
            <a:r>
              <a:rPr b="1" lang="en-US" u="sng">
                <a:solidFill>
                  <a:srgbClr val="000000"/>
                </a:solidFill>
                <a:latin typeface="Times New Roman"/>
                <a:ea typeface="Times New Roman"/>
                <a:cs typeface="Times New Roman"/>
                <a:sym typeface="Times New Roman"/>
              </a:rPr>
              <a:t>Clear</a:t>
            </a:r>
            <a:r>
              <a:rPr lang="en-US">
                <a:solidFill>
                  <a:srgbClr val="000000"/>
                </a:solidFill>
                <a:latin typeface="Times New Roman"/>
                <a:ea typeface="Times New Roman"/>
                <a:cs typeface="Times New Roman"/>
                <a:sym typeface="Times New Roman"/>
              </a:rPr>
              <a:t>, </a:t>
            </a:r>
            <a:r>
              <a:rPr b="1" lang="en-US" u="sng">
                <a:solidFill>
                  <a:srgbClr val="000000"/>
                </a:solidFill>
                <a:latin typeface="Times New Roman"/>
                <a:ea typeface="Times New Roman"/>
                <a:cs typeface="Times New Roman"/>
                <a:sym typeface="Times New Roman"/>
              </a:rPr>
              <a:t>Concise</a:t>
            </a:r>
            <a:r>
              <a:rPr lang="en-US">
                <a:solidFill>
                  <a:srgbClr val="000000"/>
                </a:solidFill>
                <a:latin typeface="Times New Roman"/>
                <a:ea typeface="Times New Roman"/>
                <a:cs typeface="Times New Roman"/>
                <a:sym typeface="Times New Roman"/>
              </a:rPr>
              <a:t>, </a:t>
            </a:r>
            <a:r>
              <a:rPr b="1" lang="en-US" u="sng">
                <a:solidFill>
                  <a:srgbClr val="000000"/>
                </a:solidFill>
                <a:latin typeface="Times New Roman"/>
                <a:ea typeface="Times New Roman"/>
                <a:cs typeface="Times New Roman"/>
                <a:sym typeface="Times New Roman"/>
              </a:rPr>
              <a:t>Informative</a:t>
            </a:r>
            <a:endParaRPr b="1" u="sng">
              <a:solidFill>
                <a:srgbClr val="000000"/>
              </a:solidFill>
              <a:latin typeface="Times New Roman"/>
              <a:ea typeface="Times New Roman"/>
              <a:cs typeface="Times New Roman"/>
              <a:sym typeface="Times New Roman"/>
            </a:endParaRPr>
          </a:p>
        </p:txBody>
      </p:sp>
      <p:sp>
        <p:nvSpPr>
          <p:cNvPr id="1086" name="Google Shape;1086;p102"/>
          <p:cNvSpPr txBox="1"/>
          <p:nvPr/>
        </p:nvSpPr>
        <p:spPr>
          <a:xfrm>
            <a:off x="838200" y="4157021"/>
            <a:ext cx="10515600" cy="10344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FF0000"/>
              </a:buClr>
              <a:buSzPts val="2800"/>
              <a:buFont typeface="Arial"/>
              <a:buNone/>
            </a:pPr>
            <a:r>
              <a:rPr lang="en-US" sz="2800">
                <a:latin typeface="Times New Roman"/>
                <a:ea typeface="Times New Roman"/>
                <a:cs typeface="Times New Roman"/>
                <a:sym typeface="Times New Roman"/>
              </a:rPr>
              <a:t>What 3 words did you use to describe your product in the Understand Stage</a:t>
            </a:r>
            <a:endParaRPr sz="2800">
              <a:latin typeface="Times New Roman"/>
              <a:ea typeface="Times New Roman"/>
              <a:cs typeface="Times New Roman"/>
              <a:sym typeface="Times New Roman"/>
            </a:endParaRPr>
          </a:p>
          <a:p>
            <a:pPr indent="0" lvl="0" marL="0" marR="0" rtl="0" algn="l">
              <a:lnSpc>
                <a:spcPct val="90000"/>
              </a:lnSpc>
              <a:spcBef>
                <a:spcPts val="0"/>
              </a:spcBef>
              <a:spcAft>
                <a:spcPts val="0"/>
              </a:spcAft>
              <a:buClr>
                <a:srgbClr val="FF0000"/>
              </a:buClr>
              <a:buSzPts val="2800"/>
              <a:buFont typeface="Arial"/>
              <a:buNone/>
            </a:pPr>
            <a:r>
              <a:t/>
            </a:r>
            <a:endParaRPr sz="2800">
              <a:latin typeface="Times New Roman"/>
              <a:ea typeface="Times New Roman"/>
              <a:cs typeface="Times New Roman"/>
              <a:sym typeface="Times New Roman"/>
            </a:endParaRPr>
          </a:p>
          <a:p>
            <a:pPr indent="0" lvl="0" marL="0" marR="0" rtl="0" algn="l">
              <a:lnSpc>
                <a:spcPct val="90000"/>
              </a:lnSpc>
              <a:spcBef>
                <a:spcPts val="0"/>
              </a:spcBef>
              <a:spcAft>
                <a:spcPts val="0"/>
              </a:spcAft>
              <a:buClr>
                <a:srgbClr val="FF0000"/>
              </a:buClr>
              <a:buSzPts val="2800"/>
              <a:buFont typeface="Arial"/>
              <a:buNone/>
            </a:pPr>
            <a:r>
              <a:rPr b="1" lang="en-US" sz="2800" u="sng">
                <a:latin typeface="Times New Roman"/>
                <a:ea typeface="Times New Roman"/>
                <a:cs typeface="Times New Roman"/>
                <a:sym typeface="Times New Roman"/>
              </a:rPr>
              <a:t>Ambitious</a:t>
            </a:r>
            <a:r>
              <a:rPr lang="en-US" sz="2800">
                <a:latin typeface="Times New Roman"/>
                <a:ea typeface="Times New Roman"/>
                <a:cs typeface="Times New Roman"/>
                <a:sym typeface="Times New Roman"/>
              </a:rPr>
              <a:t>, </a:t>
            </a:r>
            <a:r>
              <a:rPr b="1" lang="en-US" sz="2800" u="sng">
                <a:latin typeface="Times New Roman"/>
                <a:ea typeface="Times New Roman"/>
                <a:cs typeface="Times New Roman"/>
                <a:sym typeface="Times New Roman"/>
              </a:rPr>
              <a:t>Constructive</a:t>
            </a:r>
            <a:r>
              <a:rPr lang="en-US" sz="2800">
                <a:latin typeface="Times New Roman"/>
                <a:ea typeface="Times New Roman"/>
                <a:cs typeface="Times New Roman"/>
                <a:sym typeface="Times New Roman"/>
              </a:rPr>
              <a:t>, </a:t>
            </a:r>
            <a:r>
              <a:rPr b="1" lang="en-US" sz="2800" u="sng">
                <a:latin typeface="Times New Roman"/>
                <a:ea typeface="Times New Roman"/>
                <a:cs typeface="Times New Roman"/>
                <a:sym typeface="Times New Roman"/>
              </a:rPr>
              <a:t>V</a:t>
            </a:r>
            <a:r>
              <a:rPr b="1" lang="en-US" sz="2800" u="sng">
                <a:latin typeface="Times New Roman"/>
                <a:ea typeface="Times New Roman"/>
                <a:cs typeface="Times New Roman"/>
                <a:sym typeface="Times New Roman"/>
              </a:rPr>
              <a:t>isualisation</a:t>
            </a:r>
            <a:endParaRPr b="1" sz="2800" u="sng">
              <a:latin typeface="Times New Roman"/>
              <a:ea typeface="Times New Roman"/>
              <a:cs typeface="Times New Roman"/>
              <a:sym typeface="Times New Roman"/>
            </a:endParaRPr>
          </a:p>
          <a:p>
            <a:pPr indent="0" lvl="0" marL="0" marR="0" rtl="0" algn="l">
              <a:lnSpc>
                <a:spcPct val="90000"/>
              </a:lnSpc>
              <a:spcBef>
                <a:spcPts val="0"/>
              </a:spcBef>
              <a:spcAft>
                <a:spcPts val="0"/>
              </a:spcAft>
              <a:buClr>
                <a:srgbClr val="FF0000"/>
              </a:buClr>
              <a:buSzPts val="2800"/>
              <a:buFont typeface="Arial"/>
              <a:buNone/>
            </a:pPr>
            <a:r>
              <a:t/>
            </a:r>
            <a:endParaRPr sz="2800">
              <a:latin typeface="Times New Roman"/>
              <a:ea typeface="Times New Roman"/>
              <a:cs typeface="Times New Roman"/>
              <a:sym typeface="Times New Roman"/>
            </a:endParaRPr>
          </a:p>
          <a:p>
            <a:pPr indent="0" lvl="0" marL="0" marR="0" rtl="0" algn="l">
              <a:lnSpc>
                <a:spcPct val="90000"/>
              </a:lnSpc>
              <a:spcBef>
                <a:spcPts val="1000"/>
              </a:spcBef>
              <a:spcAft>
                <a:spcPts val="0"/>
              </a:spcAft>
              <a:buClr>
                <a:schemeClr val="dk1"/>
              </a:buClr>
              <a:buSzPts val="2800"/>
              <a:buFont typeface="Arial"/>
              <a:buNone/>
            </a:pPr>
            <a:r>
              <a:t/>
            </a:r>
            <a:endParaRPr sz="2800">
              <a:solidFill>
                <a:srgbClr val="FF0000"/>
              </a:solidFill>
              <a:latin typeface="Times New Roman"/>
              <a:ea typeface="Times New Roman"/>
              <a:cs typeface="Times New Roman"/>
              <a:sym typeface="Times New Roman"/>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0" name="Shape 1090"/>
        <p:cNvGrpSpPr/>
        <p:nvPr/>
      </p:nvGrpSpPr>
      <p:grpSpPr>
        <a:xfrm>
          <a:off x="0" y="0"/>
          <a:ext cx="0" cy="0"/>
          <a:chOff x="0" y="0"/>
          <a:chExt cx="0" cy="0"/>
        </a:xfrm>
      </p:grpSpPr>
      <p:sp>
        <p:nvSpPr>
          <p:cNvPr id="1091" name="Google Shape;1091;p103"/>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4400"/>
              <a:buFont typeface="Calibri"/>
              <a:buNone/>
            </a:pPr>
            <a:r>
              <a:rPr i="0" lang="en-US" sz="4400" u="none" cap="none" strike="noStrike">
                <a:solidFill>
                  <a:schemeClr val="dk1"/>
                </a:solidFill>
                <a:latin typeface="Times New Roman"/>
                <a:ea typeface="Times New Roman"/>
                <a:cs typeface="Times New Roman"/>
                <a:sym typeface="Times New Roman"/>
              </a:rPr>
              <a:t>Changes</a:t>
            </a:r>
            <a:r>
              <a:rPr lang="en-US">
                <a:latin typeface="Times New Roman"/>
                <a:ea typeface="Times New Roman"/>
                <a:cs typeface="Times New Roman"/>
                <a:sym typeface="Times New Roman"/>
              </a:rPr>
              <a:t> after Testing 3</a:t>
            </a:r>
            <a:endParaRPr i="0" sz="4400" u="none" cap="none" strike="noStrike">
              <a:solidFill>
                <a:schemeClr val="dk1"/>
              </a:solidFill>
              <a:latin typeface="Times New Roman"/>
              <a:ea typeface="Times New Roman"/>
              <a:cs typeface="Times New Roman"/>
              <a:sym typeface="Times New Roman"/>
            </a:endParaRPr>
          </a:p>
        </p:txBody>
      </p:sp>
      <p:sp>
        <p:nvSpPr>
          <p:cNvPr id="1092" name="Google Shape;1092;p103"/>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Autofit/>
          </a:bodyPr>
          <a:lstStyle/>
          <a:p>
            <a:pPr indent="-381000" lvl="0" marL="457200" marR="0" rtl="0" algn="l">
              <a:lnSpc>
                <a:spcPct val="90000"/>
              </a:lnSpc>
              <a:spcBef>
                <a:spcPts val="1000"/>
              </a:spcBef>
              <a:spcAft>
                <a:spcPts val="0"/>
              </a:spcAft>
              <a:buClr>
                <a:srgbClr val="000000"/>
              </a:buClr>
              <a:buSzPts val="2400"/>
              <a:buFont typeface="Times New Roman"/>
              <a:buChar char="●"/>
            </a:pPr>
            <a:r>
              <a:rPr lang="en-US" sz="2400">
                <a:solidFill>
                  <a:srgbClr val="000000"/>
                </a:solidFill>
                <a:latin typeface="Times New Roman"/>
                <a:ea typeface="Times New Roman"/>
                <a:cs typeface="Times New Roman"/>
                <a:sym typeface="Times New Roman"/>
              </a:rPr>
              <a:t>Changed the way data was written in the reports</a:t>
            </a:r>
            <a:endParaRPr sz="2400">
              <a:solidFill>
                <a:srgbClr val="000000"/>
              </a:solidFill>
              <a:latin typeface="Times New Roman"/>
              <a:ea typeface="Times New Roman"/>
              <a:cs typeface="Times New Roman"/>
              <a:sym typeface="Times New Roman"/>
            </a:endParaRPr>
          </a:p>
          <a:p>
            <a:pPr indent="0" lvl="0" marL="0" marR="0" rtl="0" algn="l">
              <a:lnSpc>
                <a:spcPct val="90000"/>
              </a:lnSpc>
              <a:spcBef>
                <a:spcPts val="1000"/>
              </a:spcBef>
              <a:spcAft>
                <a:spcPts val="0"/>
              </a:spcAft>
              <a:buNone/>
            </a:pPr>
            <a:r>
              <a:t/>
            </a:r>
            <a:endParaRPr sz="2400">
              <a:solidFill>
                <a:srgbClr val="000000"/>
              </a:solidFill>
              <a:latin typeface="Times New Roman"/>
              <a:ea typeface="Times New Roman"/>
              <a:cs typeface="Times New Roman"/>
              <a:sym typeface="Times New Roman"/>
            </a:endParaRPr>
          </a:p>
          <a:p>
            <a:pPr indent="-381000" lvl="0" marL="457200" marR="0" rtl="0" algn="l">
              <a:lnSpc>
                <a:spcPct val="90000"/>
              </a:lnSpc>
              <a:spcBef>
                <a:spcPts val="1000"/>
              </a:spcBef>
              <a:spcAft>
                <a:spcPts val="0"/>
              </a:spcAft>
              <a:buClr>
                <a:srgbClr val="000000"/>
              </a:buClr>
              <a:buSzPts val="2400"/>
              <a:buFont typeface="Times New Roman"/>
              <a:buChar char="●"/>
            </a:pPr>
            <a:r>
              <a:rPr lang="en-US" sz="2400">
                <a:solidFill>
                  <a:srgbClr val="000000"/>
                </a:solidFill>
                <a:latin typeface="Times New Roman"/>
                <a:ea typeface="Times New Roman"/>
                <a:cs typeface="Times New Roman"/>
                <a:sym typeface="Times New Roman"/>
              </a:rPr>
              <a:t>We added pop-ups and buttons on the runway status to clear the issues.</a:t>
            </a:r>
            <a:endParaRPr sz="2400">
              <a:solidFill>
                <a:srgbClr val="000000"/>
              </a:solidFill>
              <a:latin typeface="Times New Roman"/>
              <a:ea typeface="Times New Roman"/>
              <a:cs typeface="Times New Roman"/>
              <a:sym typeface="Times New Roman"/>
            </a:endParaRPr>
          </a:p>
          <a:p>
            <a:pPr indent="0" lvl="0" marL="0" marR="0" rtl="0" algn="l">
              <a:lnSpc>
                <a:spcPct val="90000"/>
              </a:lnSpc>
              <a:spcBef>
                <a:spcPts val="1000"/>
              </a:spcBef>
              <a:spcAft>
                <a:spcPts val="0"/>
              </a:spcAft>
              <a:buNone/>
            </a:pPr>
            <a:r>
              <a:t/>
            </a:r>
            <a:endParaRPr sz="2400">
              <a:solidFill>
                <a:srgbClr val="000000"/>
              </a:solidFill>
              <a:latin typeface="Times New Roman"/>
              <a:ea typeface="Times New Roman"/>
              <a:cs typeface="Times New Roman"/>
              <a:sym typeface="Times New Roman"/>
            </a:endParaRPr>
          </a:p>
          <a:p>
            <a:pPr indent="-381000" lvl="0" marL="457200" marR="0" rtl="0" algn="l">
              <a:lnSpc>
                <a:spcPct val="90000"/>
              </a:lnSpc>
              <a:spcBef>
                <a:spcPts val="1000"/>
              </a:spcBef>
              <a:spcAft>
                <a:spcPts val="0"/>
              </a:spcAft>
              <a:buClr>
                <a:srgbClr val="000000"/>
              </a:buClr>
              <a:buSzPts val="2400"/>
              <a:buFont typeface="Times New Roman"/>
              <a:buChar char="●"/>
            </a:pPr>
            <a:r>
              <a:rPr lang="en-US" sz="2400">
                <a:solidFill>
                  <a:srgbClr val="000000"/>
                </a:solidFill>
                <a:latin typeface="Times New Roman"/>
                <a:ea typeface="Times New Roman"/>
                <a:cs typeface="Times New Roman"/>
                <a:sym typeface="Times New Roman"/>
              </a:rPr>
              <a:t>A supervisor contact page added so that the groundcrew can contact the ATC</a:t>
            </a:r>
            <a:endParaRPr sz="2400">
              <a:solidFill>
                <a:srgbClr val="000000"/>
              </a:solidFill>
              <a:latin typeface="Times New Roman"/>
              <a:ea typeface="Times New Roman"/>
              <a:cs typeface="Times New Roman"/>
              <a:sym typeface="Times New Roman"/>
            </a:endParaRPr>
          </a:p>
          <a:p>
            <a:pPr indent="0" lvl="0" marL="0" marR="0" rtl="0" algn="l">
              <a:lnSpc>
                <a:spcPct val="90000"/>
              </a:lnSpc>
              <a:spcBef>
                <a:spcPts val="1000"/>
              </a:spcBef>
              <a:spcAft>
                <a:spcPts val="0"/>
              </a:spcAft>
              <a:buNone/>
            </a:pPr>
            <a:r>
              <a:t/>
            </a:r>
            <a:endParaRPr sz="2400">
              <a:solidFill>
                <a:srgbClr val="000000"/>
              </a:solidFill>
              <a:latin typeface="Times New Roman"/>
              <a:ea typeface="Times New Roman"/>
              <a:cs typeface="Times New Roman"/>
              <a:sym typeface="Times New Roman"/>
            </a:endParaRPr>
          </a:p>
          <a:p>
            <a:pPr indent="-381000" lvl="0" marL="457200" marR="0" rtl="0" algn="l">
              <a:lnSpc>
                <a:spcPct val="90000"/>
              </a:lnSpc>
              <a:spcBef>
                <a:spcPts val="1000"/>
              </a:spcBef>
              <a:spcAft>
                <a:spcPts val="0"/>
              </a:spcAft>
              <a:buClr>
                <a:srgbClr val="000000"/>
              </a:buClr>
              <a:buSzPts val="2400"/>
              <a:buFont typeface="Times New Roman"/>
              <a:buChar char="●"/>
            </a:pPr>
            <a:r>
              <a:rPr lang="en-US" sz="2400">
                <a:solidFill>
                  <a:srgbClr val="000000"/>
                </a:solidFill>
                <a:latin typeface="Times New Roman"/>
                <a:ea typeface="Times New Roman"/>
                <a:cs typeface="Times New Roman"/>
                <a:sym typeface="Times New Roman"/>
              </a:rPr>
              <a:t>Added two accounts for the ATC and the ground crew login.</a:t>
            </a:r>
            <a:endParaRPr sz="2400">
              <a:solidFill>
                <a:srgbClr val="000000"/>
              </a:solidFill>
              <a:latin typeface="Times New Roman"/>
              <a:ea typeface="Times New Roman"/>
              <a:cs typeface="Times New Roman"/>
              <a:sym typeface="Times New Roman"/>
            </a:endParaRPr>
          </a:p>
          <a:p>
            <a:pPr indent="0" lvl="0" marL="0" marR="0" rtl="0" algn="l">
              <a:lnSpc>
                <a:spcPct val="90000"/>
              </a:lnSpc>
              <a:spcBef>
                <a:spcPts val="1000"/>
              </a:spcBef>
              <a:spcAft>
                <a:spcPts val="0"/>
              </a:spcAft>
              <a:buClr>
                <a:schemeClr val="dk1"/>
              </a:buClr>
              <a:buSzPts val="2800"/>
              <a:buFont typeface="Calibri"/>
              <a:buNone/>
            </a:pPr>
            <a:r>
              <a:t/>
            </a:r>
            <a:endParaRPr>
              <a:solidFill>
                <a:srgbClr val="FF0000"/>
              </a:solidFill>
            </a:endParaRPr>
          </a:p>
          <a:p>
            <a:pPr indent="0" lvl="0" marL="0" marR="0" rtl="0" algn="l">
              <a:lnSpc>
                <a:spcPct val="90000"/>
              </a:lnSpc>
              <a:spcBef>
                <a:spcPts val="1000"/>
              </a:spcBef>
              <a:spcAft>
                <a:spcPts val="0"/>
              </a:spcAft>
              <a:buClr>
                <a:schemeClr val="dk1"/>
              </a:buClr>
              <a:buSzPts val="2800"/>
              <a:buFont typeface="Calibri"/>
              <a:buNone/>
            </a:pPr>
            <a:r>
              <a:t/>
            </a:r>
            <a:endParaRPr>
              <a:solidFill>
                <a:srgbClr val="FF0000"/>
              </a:solidFill>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6" name="Shape 1096"/>
        <p:cNvGrpSpPr/>
        <p:nvPr/>
      </p:nvGrpSpPr>
      <p:grpSpPr>
        <a:xfrm>
          <a:off x="0" y="0"/>
          <a:ext cx="0" cy="0"/>
          <a:chOff x="0" y="0"/>
          <a:chExt cx="0" cy="0"/>
        </a:xfrm>
      </p:grpSpPr>
      <p:sp>
        <p:nvSpPr>
          <p:cNvPr id="1097" name="Google Shape;1097;p104"/>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4400"/>
              <a:buFont typeface="Calibri"/>
              <a:buNone/>
            </a:pPr>
            <a:r>
              <a:rPr lang="en-US">
                <a:latin typeface="Times New Roman"/>
                <a:ea typeface="Times New Roman"/>
                <a:cs typeface="Times New Roman"/>
                <a:sym typeface="Times New Roman"/>
              </a:rPr>
              <a:t>User Testing 4 </a:t>
            </a:r>
            <a:r>
              <a:rPr lang="en-US" sz="2400">
                <a:latin typeface="Times New Roman"/>
                <a:ea typeface="Times New Roman"/>
                <a:cs typeface="Times New Roman"/>
                <a:sym typeface="Times New Roman"/>
              </a:rPr>
              <a:t>(Audio log - </a:t>
            </a:r>
            <a:r>
              <a:rPr lang="en-US" sz="2400" u="sng">
                <a:solidFill>
                  <a:schemeClr val="hlink"/>
                </a:solidFill>
                <a:latin typeface="Roboto"/>
                <a:ea typeface="Roboto"/>
                <a:cs typeface="Roboto"/>
                <a:sym typeface="Roboto"/>
                <a:hlinkClick r:id="rId3"/>
              </a:rPr>
              <a:t>https://goo.gl/yJ3QD2</a:t>
            </a:r>
            <a:r>
              <a:rPr lang="en-US" sz="2400">
                <a:solidFill>
                  <a:srgbClr val="444444"/>
                </a:solidFill>
                <a:latin typeface="Roboto"/>
                <a:ea typeface="Roboto"/>
                <a:cs typeface="Roboto"/>
                <a:sym typeface="Roboto"/>
              </a:rPr>
              <a:t>)</a:t>
            </a:r>
            <a:endParaRPr i="0" sz="2400" u="none" cap="none" strike="noStrike">
              <a:solidFill>
                <a:schemeClr val="dk1"/>
              </a:solidFill>
              <a:latin typeface="Times New Roman"/>
              <a:ea typeface="Times New Roman"/>
              <a:cs typeface="Times New Roman"/>
              <a:sym typeface="Times New Roman"/>
            </a:endParaRPr>
          </a:p>
        </p:txBody>
      </p:sp>
      <p:pic>
        <p:nvPicPr>
          <p:cNvPr id="1098" name="Google Shape;1098;p104"/>
          <p:cNvPicPr preferRelativeResize="0"/>
          <p:nvPr/>
        </p:nvPicPr>
        <p:blipFill>
          <a:blip r:embed="rId4">
            <a:alphaModFix/>
          </a:blip>
          <a:stretch>
            <a:fillRect/>
          </a:stretch>
        </p:blipFill>
        <p:spPr>
          <a:xfrm>
            <a:off x="1832322" y="1491100"/>
            <a:ext cx="8527352" cy="5366900"/>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2" name="Shape 1102"/>
        <p:cNvGrpSpPr/>
        <p:nvPr/>
      </p:nvGrpSpPr>
      <p:grpSpPr>
        <a:xfrm>
          <a:off x="0" y="0"/>
          <a:ext cx="0" cy="0"/>
          <a:chOff x="0" y="0"/>
          <a:chExt cx="0" cy="0"/>
        </a:xfrm>
      </p:grpSpPr>
      <p:sp>
        <p:nvSpPr>
          <p:cNvPr id="1103" name="Google Shape;1103;p105"/>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i="0" lang="en-US" sz="4400" u="none" cap="none" strike="noStrike">
                <a:solidFill>
                  <a:schemeClr val="dk1"/>
                </a:solidFill>
                <a:latin typeface="Times New Roman"/>
                <a:ea typeface="Times New Roman"/>
                <a:cs typeface="Times New Roman"/>
                <a:sym typeface="Times New Roman"/>
              </a:rPr>
              <a:t>Three words after testing 4</a:t>
            </a:r>
            <a:endParaRPr>
              <a:latin typeface="Times New Roman"/>
              <a:ea typeface="Times New Roman"/>
              <a:cs typeface="Times New Roman"/>
              <a:sym typeface="Times New Roman"/>
            </a:endParaRPr>
          </a:p>
        </p:txBody>
      </p:sp>
      <p:sp>
        <p:nvSpPr>
          <p:cNvPr id="1104" name="Google Shape;1104;p105"/>
          <p:cNvSpPr txBox="1"/>
          <p:nvPr>
            <p:ph idx="1" type="body"/>
          </p:nvPr>
        </p:nvSpPr>
        <p:spPr>
          <a:xfrm>
            <a:off x="838200" y="1825625"/>
            <a:ext cx="10515600" cy="13068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FF0000"/>
              </a:buClr>
              <a:buSzPts val="2800"/>
              <a:buFont typeface="Arial"/>
              <a:buNone/>
            </a:pPr>
            <a:r>
              <a:rPr i="0" lang="en-US" sz="2800" u="none" cap="none" strike="noStrike">
                <a:solidFill>
                  <a:srgbClr val="000000"/>
                </a:solidFill>
                <a:latin typeface="Times New Roman"/>
                <a:ea typeface="Times New Roman"/>
                <a:cs typeface="Times New Roman"/>
                <a:sym typeface="Times New Roman"/>
              </a:rPr>
              <a:t>What 3 words did the tester/user use to describe you?</a:t>
            </a:r>
            <a:endParaRPr i="0" sz="2800" u="none" cap="none" strike="noStrike">
              <a:solidFill>
                <a:srgbClr val="000000"/>
              </a:solidFill>
              <a:latin typeface="Times New Roman"/>
              <a:ea typeface="Times New Roman"/>
              <a:cs typeface="Times New Roman"/>
              <a:sym typeface="Times New Roman"/>
            </a:endParaRPr>
          </a:p>
          <a:p>
            <a:pPr indent="0" lvl="0" marL="0" marR="0" rtl="0" algn="l">
              <a:lnSpc>
                <a:spcPct val="90000"/>
              </a:lnSpc>
              <a:spcBef>
                <a:spcPts val="0"/>
              </a:spcBef>
              <a:spcAft>
                <a:spcPts val="0"/>
              </a:spcAft>
              <a:buClr>
                <a:srgbClr val="FF0000"/>
              </a:buClr>
              <a:buSzPts val="2800"/>
              <a:buFont typeface="Arial"/>
              <a:buNone/>
            </a:pPr>
            <a:r>
              <a:t/>
            </a:r>
            <a:endParaRPr>
              <a:solidFill>
                <a:srgbClr val="000000"/>
              </a:solidFill>
              <a:latin typeface="Times New Roman"/>
              <a:ea typeface="Times New Roman"/>
              <a:cs typeface="Times New Roman"/>
              <a:sym typeface="Times New Roman"/>
            </a:endParaRPr>
          </a:p>
          <a:p>
            <a:pPr indent="0" lvl="0" marL="0" marR="0" rtl="0" algn="l">
              <a:lnSpc>
                <a:spcPct val="90000"/>
              </a:lnSpc>
              <a:spcBef>
                <a:spcPts val="0"/>
              </a:spcBef>
              <a:spcAft>
                <a:spcPts val="0"/>
              </a:spcAft>
              <a:buClr>
                <a:srgbClr val="FF0000"/>
              </a:buClr>
              <a:buSzPts val="2800"/>
              <a:buFont typeface="Arial"/>
              <a:buNone/>
            </a:pPr>
            <a:r>
              <a:rPr b="1" lang="en-US" u="sng">
                <a:solidFill>
                  <a:srgbClr val="000000"/>
                </a:solidFill>
                <a:latin typeface="Times New Roman"/>
                <a:ea typeface="Times New Roman"/>
                <a:cs typeface="Times New Roman"/>
                <a:sym typeface="Times New Roman"/>
              </a:rPr>
              <a:t>Novel</a:t>
            </a:r>
            <a:r>
              <a:rPr lang="en-US">
                <a:solidFill>
                  <a:srgbClr val="000000"/>
                </a:solidFill>
                <a:latin typeface="Times New Roman"/>
                <a:ea typeface="Times New Roman"/>
                <a:cs typeface="Times New Roman"/>
                <a:sym typeface="Times New Roman"/>
              </a:rPr>
              <a:t>, </a:t>
            </a:r>
            <a:r>
              <a:rPr b="1" lang="en-US" u="sng">
                <a:solidFill>
                  <a:srgbClr val="000000"/>
                </a:solidFill>
                <a:latin typeface="Times New Roman"/>
                <a:ea typeface="Times New Roman"/>
                <a:cs typeface="Times New Roman"/>
                <a:sym typeface="Times New Roman"/>
              </a:rPr>
              <a:t>Fulfilling</a:t>
            </a:r>
            <a:r>
              <a:rPr lang="en-US">
                <a:solidFill>
                  <a:srgbClr val="000000"/>
                </a:solidFill>
                <a:latin typeface="Times New Roman"/>
                <a:ea typeface="Times New Roman"/>
                <a:cs typeface="Times New Roman"/>
                <a:sym typeface="Times New Roman"/>
              </a:rPr>
              <a:t>, </a:t>
            </a:r>
            <a:r>
              <a:rPr b="1" lang="en-US" u="sng">
                <a:solidFill>
                  <a:srgbClr val="000000"/>
                </a:solidFill>
                <a:latin typeface="Times New Roman"/>
                <a:ea typeface="Times New Roman"/>
                <a:cs typeface="Times New Roman"/>
                <a:sym typeface="Times New Roman"/>
              </a:rPr>
              <a:t>Inclusive</a:t>
            </a:r>
            <a:endParaRPr b="1" u="sng">
              <a:solidFill>
                <a:srgbClr val="000000"/>
              </a:solidFill>
              <a:latin typeface="Times New Roman"/>
              <a:ea typeface="Times New Roman"/>
              <a:cs typeface="Times New Roman"/>
              <a:sym typeface="Times New Roman"/>
            </a:endParaRPr>
          </a:p>
        </p:txBody>
      </p:sp>
      <p:sp>
        <p:nvSpPr>
          <p:cNvPr id="1105" name="Google Shape;1105;p105"/>
          <p:cNvSpPr txBox="1"/>
          <p:nvPr/>
        </p:nvSpPr>
        <p:spPr>
          <a:xfrm>
            <a:off x="838200" y="4157021"/>
            <a:ext cx="10515600" cy="10344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FF0000"/>
              </a:buClr>
              <a:buSzPts val="2800"/>
              <a:buFont typeface="Arial"/>
              <a:buNone/>
            </a:pPr>
            <a:r>
              <a:rPr lang="en-US" sz="2800">
                <a:latin typeface="Times New Roman"/>
                <a:ea typeface="Times New Roman"/>
                <a:cs typeface="Times New Roman"/>
                <a:sym typeface="Times New Roman"/>
              </a:rPr>
              <a:t>What 3 words did you use to describe your product in the Understand Stage</a:t>
            </a:r>
            <a:endParaRPr sz="2800">
              <a:latin typeface="Times New Roman"/>
              <a:ea typeface="Times New Roman"/>
              <a:cs typeface="Times New Roman"/>
              <a:sym typeface="Times New Roman"/>
            </a:endParaRPr>
          </a:p>
          <a:p>
            <a:pPr indent="0" lvl="0" marL="0" marR="0" rtl="0" algn="l">
              <a:lnSpc>
                <a:spcPct val="90000"/>
              </a:lnSpc>
              <a:spcBef>
                <a:spcPts val="0"/>
              </a:spcBef>
              <a:spcAft>
                <a:spcPts val="0"/>
              </a:spcAft>
              <a:buClr>
                <a:srgbClr val="FF0000"/>
              </a:buClr>
              <a:buSzPts val="2800"/>
              <a:buFont typeface="Arial"/>
              <a:buNone/>
            </a:pPr>
            <a:r>
              <a:t/>
            </a:r>
            <a:endParaRPr sz="2800">
              <a:latin typeface="Times New Roman"/>
              <a:ea typeface="Times New Roman"/>
              <a:cs typeface="Times New Roman"/>
              <a:sym typeface="Times New Roman"/>
            </a:endParaRPr>
          </a:p>
          <a:p>
            <a:pPr indent="0" lvl="0" marL="0" marR="0" rtl="0" algn="l">
              <a:lnSpc>
                <a:spcPct val="90000"/>
              </a:lnSpc>
              <a:spcBef>
                <a:spcPts val="0"/>
              </a:spcBef>
              <a:spcAft>
                <a:spcPts val="0"/>
              </a:spcAft>
              <a:buClr>
                <a:srgbClr val="FF0000"/>
              </a:buClr>
              <a:buSzPts val="2800"/>
              <a:buFont typeface="Arial"/>
              <a:buNone/>
            </a:pPr>
            <a:r>
              <a:rPr b="1" lang="en-US" sz="2800" u="sng">
                <a:latin typeface="Times New Roman"/>
                <a:ea typeface="Times New Roman"/>
                <a:cs typeface="Times New Roman"/>
                <a:sym typeface="Times New Roman"/>
              </a:rPr>
              <a:t>Implementable</a:t>
            </a:r>
            <a:r>
              <a:rPr lang="en-US" sz="2800">
                <a:latin typeface="Times New Roman"/>
                <a:ea typeface="Times New Roman"/>
                <a:cs typeface="Times New Roman"/>
                <a:sym typeface="Times New Roman"/>
              </a:rPr>
              <a:t>, </a:t>
            </a:r>
            <a:r>
              <a:rPr b="1" lang="en-US" sz="2800" u="sng">
                <a:latin typeface="Times New Roman"/>
                <a:ea typeface="Times New Roman"/>
                <a:cs typeface="Times New Roman"/>
                <a:sym typeface="Times New Roman"/>
              </a:rPr>
              <a:t>Working</a:t>
            </a:r>
            <a:r>
              <a:rPr lang="en-US" sz="2800">
                <a:latin typeface="Times New Roman"/>
                <a:ea typeface="Times New Roman"/>
                <a:cs typeface="Times New Roman"/>
                <a:sym typeface="Times New Roman"/>
              </a:rPr>
              <a:t>, </a:t>
            </a:r>
            <a:r>
              <a:rPr b="1" lang="en-US" sz="2800" u="sng">
                <a:latin typeface="Times New Roman"/>
                <a:ea typeface="Times New Roman"/>
                <a:cs typeface="Times New Roman"/>
                <a:sym typeface="Times New Roman"/>
              </a:rPr>
              <a:t>Solution</a:t>
            </a:r>
            <a:endParaRPr b="1" sz="2800" u="sng">
              <a:latin typeface="Times New Roman"/>
              <a:ea typeface="Times New Roman"/>
              <a:cs typeface="Times New Roman"/>
              <a:sym typeface="Times New Roman"/>
            </a:endParaRPr>
          </a:p>
          <a:p>
            <a:pPr indent="0" lvl="0" marL="0" marR="0" rtl="0" algn="l">
              <a:lnSpc>
                <a:spcPct val="90000"/>
              </a:lnSpc>
              <a:spcBef>
                <a:spcPts val="1000"/>
              </a:spcBef>
              <a:spcAft>
                <a:spcPts val="0"/>
              </a:spcAft>
              <a:buClr>
                <a:schemeClr val="dk1"/>
              </a:buClr>
              <a:buSzPts val="2800"/>
              <a:buFont typeface="Arial"/>
              <a:buNone/>
            </a:pPr>
            <a:r>
              <a:t/>
            </a:r>
            <a:endParaRPr sz="2800">
              <a:solidFill>
                <a:srgbClr val="FF0000"/>
              </a:solidFill>
              <a:latin typeface="Times New Roman"/>
              <a:ea typeface="Times New Roman"/>
              <a:cs typeface="Times New Roman"/>
              <a:sym typeface="Times New Roman"/>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9" name="Shape 1109"/>
        <p:cNvGrpSpPr/>
        <p:nvPr/>
      </p:nvGrpSpPr>
      <p:grpSpPr>
        <a:xfrm>
          <a:off x="0" y="0"/>
          <a:ext cx="0" cy="0"/>
          <a:chOff x="0" y="0"/>
          <a:chExt cx="0" cy="0"/>
        </a:xfrm>
      </p:grpSpPr>
      <p:sp>
        <p:nvSpPr>
          <p:cNvPr id="1110" name="Google Shape;1110;p106"/>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4400"/>
              <a:buFont typeface="Calibri"/>
              <a:buNone/>
            </a:pPr>
            <a:r>
              <a:rPr i="0" lang="en-US" sz="4400" u="none" cap="none" strike="noStrike">
                <a:solidFill>
                  <a:schemeClr val="dk1"/>
                </a:solidFill>
                <a:latin typeface="Times New Roman"/>
                <a:ea typeface="Times New Roman"/>
                <a:cs typeface="Times New Roman"/>
                <a:sym typeface="Times New Roman"/>
              </a:rPr>
              <a:t>Changes after </a:t>
            </a:r>
            <a:r>
              <a:rPr lang="en-US">
                <a:latin typeface="Times New Roman"/>
                <a:ea typeface="Times New Roman"/>
                <a:cs typeface="Times New Roman"/>
                <a:sym typeface="Times New Roman"/>
              </a:rPr>
              <a:t>T</a:t>
            </a:r>
            <a:r>
              <a:rPr i="0" lang="en-US" sz="4400" u="none" cap="none" strike="noStrike">
                <a:solidFill>
                  <a:schemeClr val="dk1"/>
                </a:solidFill>
                <a:latin typeface="Times New Roman"/>
                <a:ea typeface="Times New Roman"/>
                <a:cs typeface="Times New Roman"/>
                <a:sym typeface="Times New Roman"/>
              </a:rPr>
              <a:t>esting 4</a:t>
            </a:r>
            <a:endParaRPr i="0" sz="4400" u="none" cap="none" strike="noStrike">
              <a:solidFill>
                <a:schemeClr val="dk1"/>
              </a:solidFill>
              <a:latin typeface="Times New Roman"/>
              <a:ea typeface="Times New Roman"/>
              <a:cs typeface="Times New Roman"/>
              <a:sym typeface="Times New Roman"/>
            </a:endParaRPr>
          </a:p>
        </p:txBody>
      </p:sp>
      <p:sp>
        <p:nvSpPr>
          <p:cNvPr id="1111" name="Google Shape;1111;p106"/>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Autofit/>
          </a:bodyPr>
          <a:lstStyle/>
          <a:p>
            <a:pPr indent="-406400" lvl="0" marL="457200" marR="0" rtl="0" algn="l">
              <a:lnSpc>
                <a:spcPct val="90000"/>
              </a:lnSpc>
              <a:spcBef>
                <a:spcPts val="1000"/>
              </a:spcBef>
              <a:spcAft>
                <a:spcPts val="0"/>
              </a:spcAft>
              <a:buClr>
                <a:srgbClr val="000000"/>
              </a:buClr>
              <a:buSzPts val="2800"/>
              <a:buFont typeface="Times New Roman"/>
              <a:buChar char="●"/>
            </a:pPr>
            <a:r>
              <a:rPr lang="en-US">
                <a:solidFill>
                  <a:srgbClr val="000000"/>
                </a:solidFill>
                <a:latin typeface="Times New Roman"/>
                <a:ea typeface="Times New Roman"/>
                <a:cs typeface="Times New Roman"/>
                <a:sym typeface="Times New Roman"/>
              </a:rPr>
              <a:t>Added a keyboard functionality to the contact</a:t>
            </a:r>
            <a:endParaRPr>
              <a:solidFill>
                <a:srgbClr val="000000"/>
              </a:solidFill>
              <a:latin typeface="Times New Roman"/>
              <a:ea typeface="Times New Roman"/>
              <a:cs typeface="Times New Roman"/>
              <a:sym typeface="Times New Roman"/>
            </a:endParaRPr>
          </a:p>
          <a:p>
            <a:pPr indent="0" lvl="0" marL="0" marR="0" rtl="0" algn="l">
              <a:lnSpc>
                <a:spcPct val="90000"/>
              </a:lnSpc>
              <a:spcBef>
                <a:spcPts val="1000"/>
              </a:spcBef>
              <a:spcAft>
                <a:spcPts val="0"/>
              </a:spcAft>
              <a:buNone/>
            </a:pPr>
            <a:r>
              <a:t/>
            </a:r>
            <a:endParaRPr>
              <a:solidFill>
                <a:srgbClr val="000000"/>
              </a:solidFill>
              <a:latin typeface="Times New Roman"/>
              <a:ea typeface="Times New Roman"/>
              <a:cs typeface="Times New Roman"/>
              <a:sym typeface="Times New Roman"/>
            </a:endParaRPr>
          </a:p>
          <a:p>
            <a:pPr indent="-406400" lvl="0" marL="457200" marR="0" rtl="0" algn="l">
              <a:lnSpc>
                <a:spcPct val="90000"/>
              </a:lnSpc>
              <a:spcBef>
                <a:spcPts val="1000"/>
              </a:spcBef>
              <a:spcAft>
                <a:spcPts val="0"/>
              </a:spcAft>
              <a:buClr>
                <a:srgbClr val="000000"/>
              </a:buClr>
              <a:buSzPts val="2800"/>
              <a:buFont typeface="Times New Roman"/>
              <a:buChar char="●"/>
            </a:pPr>
            <a:r>
              <a:rPr lang="en-US">
                <a:solidFill>
                  <a:srgbClr val="000000"/>
                </a:solidFill>
                <a:latin typeface="Times New Roman"/>
                <a:ea typeface="Times New Roman"/>
                <a:cs typeface="Times New Roman"/>
                <a:sym typeface="Times New Roman"/>
              </a:rPr>
              <a:t>General formatting of all text and buttons </a:t>
            </a:r>
            <a:endParaRPr>
              <a:solidFill>
                <a:srgbClr val="000000"/>
              </a:solidFill>
              <a:latin typeface="Times New Roman"/>
              <a:ea typeface="Times New Roman"/>
              <a:cs typeface="Times New Roman"/>
              <a:sym typeface="Times New Roman"/>
            </a:endParaRPr>
          </a:p>
          <a:p>
            <a:pPr indent="0" lvl="0" marL="0" marR="0" rtl="0" algn="l">
              <a:lnSpc>
                <a:spcPct val="90000"/>
              </a:lnSpc>
              <a:spcBef>
                <a:spcPts val="1000"/>
              </a:spcBef>
              <a:spcAft>
                <a:spcPts val="0"/>
              </a:spcAft>
              <a:buNone/>
            </a:pPr>
            <a:r>
              <a:t/>
            </a:r>
            <a:endParaRPr>
              <a:solidFill>
                <a:srgbClr val="000000"/>
              </a:solidFill>
              <a:latin typeface="Times New Roman"/>
              <a:ea typeface="Times New Roman"/>
              <a:cs typeface="Times New Roman"/>
              <a:sym typeface="Times New Roman"/>
            </a:endParaRPr>
          </a:p>
          <a:p>
            <a:pPr indent="-406400" lvl="0" marL="457200" marR="0" rtl="0" algn="l">
              <a:lnSpc>
                <a:spcPct val="90000"/>
              </a:lnSpc>
              <a:spcBef>
                <a:spcPts val="1000"/>
              </a:spcBef>
              <a:spcAft>
                <a:spcPts val="0"/>
              </a:spcAft>
              <a:buClr>
                <a:srgbClr val="000000"/>
              </a:buClr>
              <a:buSzPts val="2800"/>
              <a:buFont typeface="Times New Roman"/>
              <a:buChar char="●"/>
            </a:pPr>
            <a:r>
              <a:rPr lang="en-US">
                <a:solidFill>
                  <a:srgbClr val="000000"/>
                </a:solidFill>
                <a:latin typeface="Times New Roman"/>
                <a:ea typeface="Times New Roman"/>
                <a:cs typeface="Times New Roman"/>
                <a:sym typeface="Times New Roman"/>
              </a:rPr>
              <a:t>Added notifications and alerts</a:t>
            </a:r>
            <a:endParaRPr>
              <a:solidFill>
                <a:srgbClr val="000000"/>
              </a:solidFill>
              <a:latin typeface="Times New Roman"/>
              <a:ea typeface="Times New Roman"/>
              <a:cs typeface="Times New Roman"/>
              <a:sym typeface="Times New Roman"/>
            </a:endParaRPr>
          </a:p>
          <a:p>
            <a:pPr indent="0" lvl="0" marL="0" marR="0" rtl="0" algn="l">
              <a:lnSpc>
                <a:spcPct val="90000"/>
              </a:lnSpc>
              <a:spcBef>
                <a:spcPts val="1000"/>
              </a:spcBef>
              <a:spcAft>
                <a:spcPts val="0"/>
              </a:spcAft>
              <a:buNone/>
            </a:pPr>
            <a:r>
              <a:t/>
            </a:r>
            <a:endParaRPr>
              <a:solidFill>
                <a:srgbClr val="000000"/>
              </a:solidFill>
              <a:latin typeface="Times New Roman"/>
              <a:ea typeface="Times New Roman"/>
              <a:cs typeface="Times New Roman"/>
              <a:sym typeface="Times New Roman"/>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5" name="Shape 1115"/>
        <p:cNvGrpSpPr/>
        <p:nvPr/>
      </p:nvGrpSpPr>
      <p:grpSpPr>
        <a:xfrm>
          <a:off x="0" y="0"/>
          <a:ext cx="0" cy="0"/>
          <a:chOff x="0" y="0"/>
          <a:chExt cx="0" cy="0"/>
        </a:xfrm>
      </p:grpSpPr>
      <p:sp>
        <p:nvSpPr>
          <p:cNvPr id="1116" name="Google Shape;1116;p107"/>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4400"/>
              <a:buFont typeface="Calibri"/>
              <a:buNone/>
            </a:pPr>
            <a:r>
              <a:rPr lang="en-US">
                <a:latin typeface="Times New Roman"/>
                <a:ea typeface="Times New Roman"/>
                <a:cs typeface="Times New Roman"/>
                <a:sym typeface="Times New Roman"/>
              </a:rPr>
              <a:t>User Testing Results Summary</a:t>
            </a:r>
            <a:endParaRPr i="0" sz="4400" u="none" cap="none" strike="noStrike">
              <a:solidFill>
                <a:schemeClr val="dk1"/>
              </a:solidFill>
              <a:latin typeface="Times New Roman"/>
              <a:ea typeface="Times New Roman"/>
              <a:cs typeface="Times New Roman"/>
              <a:sym typeface="Times New Roman"/>
            </a:endParaRPr>
          </a:p>
        </p:txBody>
      </p:sp>
      <p:sp>
        <p:nvSpPr>
          <p:cNvPr id="1117" name="Google Shape;1117;p107"/>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FF0000"/>
              </a:buClr>
              <a:buSzPts val="2800"/>
              <a:buFont typeface="Arial"/>
              <a:buNone/>
            </a:pPr>
            <a:r>
              <a:rPr lang="en-US">
                <a:solidFill>
                  <a:srgbClr val="FF0000"/>
                </a:solidFill>
              </a:rPr>
              <a:t>  </a:t>
            </a:r>
            <a:endParaRPr b="0" i="0" sz="2800" u="none" cap="none" strike="noStrike">
              <a:solidFill>
                <a:srgbClr val="FF0000"/>
              </a:solidFill>
              <a:latin typeface="Calibri"/>
              <a:ea typeface="Calibri"/>
              <a:cs typeface="Calibri"/>
              <a:sym typeface="Calibri"/>
            </a:endParaRPr>
          </a:p>
        </p:txBody>
      </p:sp>
      <p:sp>
        <p:nvSpPr>
          <p:cNvPr id="1118" name="Google Shape;1118;p107"/>
          <p:cNvSpPr txBox="1"/>
          <p:nvPr/>
        </p:nvSpPr>
        <p:spPr>
          <a:xfrm>
            <a:off x="762000" y="1754025"/>
            <a:ext cx="10279200" cy="4805400"/>
          </a:xfrm>
          <a:prstGeom prst="rect">
            <a:avLst/>
          </a:prstGeom>
          <a:noFill/>
          <a:ln>
            <a:noFill/>
          </a:ln>
        </p:spPr>
        <p:txBody>
          <a:bodyPr anchorCtr="0" anchor="t" bIns="91425" lIns="91425" spcFirstLastPara="1" rIns="91425" wrap="square" tIns="91425">
            <a:noAutofit/>
          </a:bodyPr>
          <a:lstStyle/>
          <a:p>
            <a:pPr indent="-355600" lvl="0" marL="457200" rtl="0">
              <a:spcBef>
                <a:spcPts val="0"/>
              </a:spcBef>
              <a:spcAft>
                <a:spcPts val="0"/>
              </a:spcAft>
              <a:buSzPts val="2000"/>
              <a:buFont typeface="Times New Roman"/>
              <a:buChar char="●"/>
            </a:pPr>
            <a:r>
              <a:rPr lang="en-US" sz="2000">
                <a:latin typeface="Times New Roman"/>
                <a:ea typeface="Times New Roman"/>
                <a:cs typeface="Times New Roman"/>
                <a:sym typeface="Times New Roman"/>
              </a:rPr>
              <a:t>The first user testing set the path for the application to be streamlined. A few missing pages were added and the overall design was upgraded. The user identified a few key missing features as well, which includes the color scheme on the thermal and the live images</a:t>
            </a:r>
            <a:endParaRPr sz="2000">
              <a:latin typeface="Times New Roman"/>
              <a:ea typeface="Times New Roman"/>
              <a:cs typeface="Times New Roman"/>
              <a:sym typeface="Times New Roman"/>
            </a:endParaRPr>
          </a:p>
          <a:p>
            <a:pPr indent="0" lvl="0" marL="0" rtl="0">
              <a:spcBef>
                <a:spcPts val="0"/>
              </a:spcBef>
              <a:spcAft>
                <a:spcPts val="0"/>
              </a:spcAft>
              <a:buNone/>
            </a:pPr>
            <a:r>
              <a:t/>
            </a:r>
            <a:endParaRPr sz="2000">
              <a:latin typeface="Times New Roman"/>
              <a:ea typeface="Times New Roman"/>
              <a:cs typeface="Times New Roman"/>
              <a:sym typeface="Times New Roman"/>
            </a:endParaRPr>
          </a:p>
          <a:p>
            <a:pPr indent="-355600" lvl="0" marL="457200" rtl="0">
              <a:spcBef>
                <a:spcPts val="0"/>
              </a:spcBef>
              <a:spcAft>
                <a:spcPts val="0"/>
              </a:spcAft>
              <a:buSzPts val="2000"/>
              <a:buFont typeface="Times New Roman"/>
              <a:buChar char="●"/>
            </a:pPr>
            <a:r>
              <a:rPr lang="en-US" sz="2000">
                <a:latin typeface="Times New Roman"/>
                <a:ea typeface="Times New Roman"/>
                <a:cs typeface="Times New Roman"/>
                <a:sym typeface="Times New Roman"/>
              </a:rPr>
              <a:t>The second user testing saw the application move from a basic design to a visually appealing design. The live map was now updated with dots hich are clickable and lead to the image of the runway view.Key issues like textual contrast on charts and resolved status updates which were identified in the first user texting were corrected.</a:t>
            </a:r>
            <a:endParaRPr sz="2000">
              <a:latin typeface="Times New Roman"/>
              <a:ea typeface="Times New Roman"/>
              <a:cs typeface="Times New Roman"/>
              <a:sym typeface="Times New Roman"/>
            </a:endParaRPr>
          </a:p>
          <a:p>
            <a:pPr indent="0" lvl="0" marL="0" rtl="0">
              <a:spcBef>
                <a:spcPts val="0"/>
              </a:spcBef>
              <a:spcAft>
                <a:spcPts val="0"/>
              </a:spcAft>
              <a:buNone/>
            </a:pPr>
            <a:r>
              <a:t/>
            </a:r>
            <a:endParaRPr sz="2000">
              <a:latin typeface="Times New Roman"/>
              <a:ea typeface="Times New Roman"/>
              <a:cs typeface="Times New Roman"/>
              <a:sym typeface="Times New Roman"/>
            </a:endParaRPr>
          </a:p>
          <a:p>
            <a:pPr indent="-355600" lvl="0" marL="457200" rtl="0">
              <a:spcBef>
                <a:spcPts val="0"/>
              </a:spcBef>
              <a:spcAft>
                <a:spcPts val="0"/>
              </a:spcAft>
              <a:buSzPts val="2000"/>
              <a:buFont typeface="Times New Roman"/>
              <a:buChar char="●"/>
            </a:pPr>
            <a:r>
              <a:rPr lang="en-US" sz="2000">
                <a:latin typeface="Times New Roman"/>
                <a:ea typeface="Times New Roman"/>
                <a:cs typeface="Times New Roman"/>
                <a:sym typeface="Times New Roman"/>
              </a:rPr>
              <a:t>The third user testing saw the implementation of two user login methods, one for the ATC and the other for the ground with two levels of privilege. </a:t>
            </a:r>
            <a:endParaRPr sz="2000">
              <a:latin typeface="Times New Roman"/>
              <a:ea typeface="Times New Roman"/>
              <a:cs typeface="Times New Roman"/>
              <a:sym typeface="Times New Roman"/>
            </a:endParaRPr>
          </a:p>
          <a:p>
            <a:pPr indent="0" lvl="0" marL="0" rtl="0">
              <a:spcBef>
                <a:spcPts val="0"/>
              </a:spcBef>
              <a:spcAft>
                <a:spcPts val="0"/>
              </a:spcAft>
              <a:buNone/>
            </a:pPr>
            <a:r>
              <a:t/>
            </a:r>
            <a:endParaRPr sz="2000">
              <a:latin typeface="Times New Roman"/>
              <a:ea typeface="Times New Roman"/>
              <a:cs typeface="Times New Roman"/>
              <a:sym typeface="Times New Roman"/>
            </a:endParaRPr>
          </a:p>
          <a:p>
            <a:pPr indent="-355600" lvl="0" marL="457200" rtl="0">
              <a:spcBef>
                <a:spcPts val="0"/>
              </a:spcBef>
              <a:spcAft>
                <a:spcPts val="0"/>
              </a:spcAft>
              <a:buSzPts val="2000"/>
              <a:buFont typeface="Times New Roman"/>
              <a:buChar char="●"/>
            </a:pPr>
            <a:r>
              <a:rPr lang="en-US" sz="2000">
                <a:latin typeface="Times New Roman"/>
                <a:ea typeface="Times New Roman"/>
                <a:cs typeface="Times New Roman"/>
                <a:sym typeface="Times New Roman"/>
              </a:rPr>
              <a:t>The fourth user testing saw the implementation of the keyboard pop-in feature in the app.The final design also included notification alerts and the user was fully satisfied with the end result.</a:t>
            </a:r>
            <a:endParaRPr sz="2000">
              <a:latin typeface="Times New Roman"/>
              <a:ea typeface="Times New Roman"/>
              <a:cs typeface="Times New Roman"/>
              <a:sym typeface="Times New Roman"/>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2" name="Shape 1122"/>
        <p:cNvGrpSpPr/>
        <p:nvPr/>
      </p:nvGrpSpPr>
      <p:grpSpPr>
        <a:xfrm>
          <a:off x="0" y="0"/>
          <a:ext cx="0" cy="0"/>
          <a:chOff x="0" y="0"/>
          <a:chExt cx="0" cy="0"/>
        </a:xfrm>
      </p:grpSpPr>
      <p:sp>
        <p:nvSpPr>
          <p:cNvPr id="1123" name="Google Shape;1123;p108"/>
          <p:cNvSpPr/>
          <p:nvPr/>
        </p:nvSpPr>
        <p:spPr>
          <a:xfrm rot="-10254585">
            <a:off x="4306241" y="-69547"/>
            <a:ext cx="5623819" cy="6800060"/>
          </a:xfrm>
          <a:prstGeom prst="rtTriangle">
            <a:avLst/>
          </a:prstGeom>
          <a:solidFill>
            <a:schemeClr val="accent1">
              <a:alpha val="24705"/>
            </a:schemeClr>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24" name="Google Shape;1124;p108"/>
          <p:cNvSpPr/>
          <p:nvPr/>
        </p:nvSpPr>
        <p:spPr>
          <a:xfrm rot="725986">
            <a:off x="2829982" y="-841795"/>
            <a:ext cx="7168765" cy="7851756"/>
          </a:xfrm>
          <a:prstGeom prst="rtTriangle">
            <a:avLst/>
          </a:prstGeom>
          <a:solidFill>
            <a:srgbClr val="FFFF00">
              <a:alpha val="24705"/>
            </a:srgbClr>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1125" name="Google Shape;1125;p108"/>
          <p:cNvGrpSpPr/>
          <p:nvPr/>
        </p:nvGrpSpPr>
        <p:grpSpPr>
          <a:xfrm>
            <a:off x="2930369" y="3282"/>
            <a:ext cx="6840378" cy="6755976"/>
            <a:chOff x="46492" y="3282"/>
            <a:chExt cx="6840378" cy="6755976"/>
          </a:xfrm>
        </p:grpSpPr>
        <p:sp>
          <p:nvSpPr>
            <p:cNvPr id="1126" name="Google Shape;1126;p108"/>
            <p:cNvSpPr/>
            <p:nvPr/>
          </p:nvSpPr>
          <p:spPr>
            <a:xfrm>
              <a:off x="2824295" y="3282"/>
              <a:ext cx="1284771" cy="1284771"/>
            </a:xfrm>
            <a:prstGeom prst="ellipse">
              <a:avLst/>
            </a:prstGeom>
            <a:solidFill>
              <a:srgbClr val="7F7F7F"/>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27" name="Google Shape;1127;p108"/>
            <p:cNvSpPr txBox="1"/>
            <p:nvPr/>
          </p:nvSpPr>
          <p:spPr>
            <a:xfrm>
              <a:off x="3012445" y="191432"/>
              <a:ext cx="908471" cy="908471"/>
            </a:xfrm>
            <a:prstGeom prst="rect">
              <a:avLst/>
            </a:prstGeom>
            <a:noFill/>
            <a:ln>
              <a:noFill/>
            </a:ln>
          </p:spPr>
          <p:txBody>
            <a:bodyPr anchorCtr="0" anchor="ctr" bIns="17775" lIns="17775" spcFirstLastPara="1" rIns="17775" wrap="square" tIns="17775">
              <a:noAutofit/>
            </a:bodyPr>
            <a:lstStyle/>
            <a:p>
              <a:pPr indent="0" lvl="0" marL="0" marR="0" rtl="0" algn="ctr">
                <a:lnSpc>
                  <a:spcPct val="90000"/>
                </a:lnSpc>
                <a:spcBef>
                  <a:spcPts val="0"/>
                </a:spcBef>
                <a:spcAft>
                  <a:spcPts val="0"/>
                </a:spcAft>
                <a:buClr>
                  <a:schemeClr val="lt1"/>
                </a:buClr>
                <a:buSzPts val="1400"/>
                <a:buFont typeface="Calibri"/>
                <a:buNone/>
              </a:pPr>
              <a:r>
                <a:rPr lang="en-US" sz="1400">
                  <a:solidFill>
                    <a:schemeClr val="lt1"/>
                  </a:solidFill>
                  <a:latin typeface="Calibri"/>
                  <a:ea typeface="Calibri"/>
                  <a:cs typeface="Calibri"/>
                  <a:sym typeface="Calibri"/>
                </a:rPr>
                <a:t>Understand</a:t>
              </a:r>
              <a:endParaRPr sz="1400">
                <a:solidFill>
                  <a:schemeClr val="lt1"/>
                </a:solidFill>
                <a:latin typeface="Calibri"/>
                <a:ea typeface="Calibri"/>
                <a:cs typeface="Calibri"/>
                <a:sym typeface="Calibri"/>
              </a:endParaRPr>
            </a:p>
          </p:txBody>
        </p:sp>
        <p:sp>
          <p:nvSpPr>
            <p:cNvPr id="1128" name="Google Shape;1128;p108"/>
            <p:cNvSpPr/>
            <p:nvPr/>
          </p:nvSpPr>
          <p:spPr>
            <a:xfrm rot="1200000">
              <a:off x="4193298" y="755509"/>
              <a:ext cx="341675" cy="433610"/>
            </a:xfrm>
            <a:prstGeom prst="rightArrow">
              <a:avLst>
                <a:gd fmla="val 60000" name="adj1"/>
                <a:gd fmla="val 50000" name="adj2"/>
              </a:avLst>
            </a:prstGeom>
            <a:solidFill>
              <a:srgbClr val="7F7F7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29" name="Google Shape;1129;p108"/>
            <p:cNvSpPr txBox="1"/>
            <p:nvPr/>
          </p:nvSpPr>
          <p:spPr>
            <a:xfrm rot="1200000">
              <a:off x="4196389" y="824702"/>
              <a:ext cx="239173" cy="260166"/>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dk1"/>
                </a:buClr>
                <a:buSzPts val="1200"/>
                <a:buFont typeface="Calibri"/>
                <a:buNone/>
              </a:pPr>
              <a:r>
                <a:t/>
              </a:r>
              <a:endParaRPr sz="1200">
                <a:solidFill>
                  <a:schemeClr val="lt1"/>
                </a:solidFill>
                <a:latin typeface="Calibri"/>
                <a:ea typeface="Calibri"/>
                <a:cs typeface="Calibri"/>
                <a:sym typeface="Calibri"/>
              </a:endParaRPr>
            </a:p>
          </p:txBody>
        </p:sp>
        <p:sp>
          <p:nvSpPr>
            <p:cNvPr id="1130" name="Google Shape;1130;p108"/>
            <p:cNvSpPr/>
            <p:nvPr/>
          </p:nvSpPr>
          <p:spPr>
            <a:xfrm>
              <a:off x="4637378" y="663190"/>
              <a:ext cx="1284771" cy="1284771"/>
            </a:xfrm>
            <a:prstGeom prst="ellipse">
              <a:avLst/>
            </a:prstGeom>
            <a:solidFill>
              <a:srgbClr val="7F7F7F"/>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31" name="Google Shape;1131;p108"/>
            <p:cNvSpPr txBox="1"/>
            <p:nvPr/>
          </p:nvSpPr>
          <p:spPr>
            <a:xfrm>
              <a:off x="4825528" y="851340"/>
              <a:ext cx="908471" cy="908471"/>
            </a:xfrm>
            <a:prstGeom prst="rect">
              <a:avLst/>
            </a:prstGeom>
            <a:noFill/>
            <a:ln>
              <a:noFill/>
            </a:ln>
          </p:spPr>
          <p:txBody>
            <a:bodyPr anchorCtr="0" anchor="ctr" bIns="17775" lIns="17775" spcFirstLastPara="1" rIns="17775" wrap="square" tIns="17775">
              <a:noAutofit/>
            </a:bodyPr>
            <a:lstStyle/>
            <a:p>
              <a:pPr indent="0" lvl="0" marL="0" marR="0" rtl="0" algn="ctr">
                <a:lnSpc>
                  <a:spcPct val="90000"/>
                </a:lnSpc>
                <a:spcBef>
                  <a:spcPts val="0"/>
                </a:spcBef>
                <a:spcAft>
                  <a:spcPts val="0"/>
                </a:spcAft>
                <a:buClr>
                  <a:schemeClr val="lt1"/>
                </a:buClr>
                <a:buSzPts val="1400"/>
                <a:buFont typeface="Calibri"/>
                <a:buNone/>
              </a:pPr>
              <a:r>
                <a:rPr lang="en-US" sz="1400">
                  <a:solidFill>
                    <a:schemeClr val="lt1"/>
                  </a:solidFill>
                  <a:latin typeface="Calibri"/>
                  <a:ea typeface="Calibri"/>
                  <a:cs typeface="Calibri"/>
                  <a:sym typeface="Calibri"/>
                </a:rPr>
                <a:t>Diverge</a:t>
              </a:r>
              <a:endParaRPr sz="1400">
                <a:solidFill>
                  <a:schemeClr val="lt1"/>
                </a:solidFill>
                <a:latin typeface="Calibri"/>
                <a:ea typeface="Calibri"/>
                <a:cs typeface="Calibri"/>
                <a:sym typeface="Calibri"/>
              </a:endParaRPr>
            </a:p>
          </p:txBody>
        </p:sp>
        <p:sp>
          <p:nvSpPr>
            <p:cNvPr id="1132" name="Google Shape;1132;p108"/>
            <p:cNvSpPr/>
            <p:nvPr/>
          </p:nvSpPr>
          <p:spPr>
            <a:xfrm rot="3600000">
              <a:off x="5586451" y="1915869"/>
              <a:ext cx="341675" cy="433610"/>
            </a:xfrm>
            <a:prstGeom prst="rightArrow">
              <a:avLst>
                <a:gd fmla="val 60000" name="adj1"/>
                <a:gd fmla="val 50000" name="adj2"/>
              </a:avLst>
            </a:prstGeom>
            <a:solidFill>
              <a:srgbClr val="7F7F7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33" name="Google Shape;1133;p108"/>
            <p:cNvSpPr txBox="1"/>
            <p:nvPr/>
          </p:nvSpPr>
          <p:spPr>
            <a:xfrm rot="3600000">
              <a:off x="5612077" y="1958206"/>
              <a:ext cx="239173" cy="260166"/>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dk1"/>
                </a:buClr>
                <a:buSzPts val="1200"/>
                <a:buFont typeface="Calibri"/>
                <a:buNone/>
              </a:pPr>
              <a:r>
                <a:t/>
              </a:r>
              <a:endParaRPr sz="1200">
                <a:solidFill>
                  <a:schemeClr val="lt1"/>
                </a:solidFill>
                <a:latin typeface="Calibri"/>
                <a:ea typeface="Calibri"/>
                <a:cs typeface="Calibri"/>
                <a:sym typeface="Calibri"/>
              </a:endParaRPr>
            </a:p>
          </p:txBody>
        </p:sp>
        <p:sp>
          <p:nvSpPr>
            <p:cNvPr id="1134" name="Google Shape;1134;p108"/>
            <p:cNvSpPr/>
            <p:nvPr/>
          </p:nvSpPr>
          <p:spPr>
            <a:xfrm>
              <a:off x="5602099" y="2334136"/>
              <a:ext cx="1284771" cy="1284771"/>
            </a:xfrm>
            <a:prstGeom prst="ellipse">
              <a:avLst/>
            </a:prstGeom>
            <a:solidFill>
              <a:srgbClr val="7F7F7F"/>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35" name="Google Shape;1135;p108"/>
            <p:cNvSpPr txBox="1"/>
            <p:nvPr/>
          </p:nvSpPr>
          <p:spPr>
            <a:xfrm>
              <a:off x="5790249" y="2522286"/>
              <a:ext cx="908471" cy="908471"/>
            </a:xfrm>
            <a:prstGeom prst="rect">
              <a:avLst/>
            </a:prstGeom>
            <a:noFill/>
            <a:ln>
              <a:noFill/>
            </a:ln>
          </p:spPr>
          <p:txBody>
            <a:bodyPr anchorCtr="0" anchor="ctr" bIns="17775" lIns="17775" spcFirstLastPara="1" rIns="17775" wrap="square" tIns="17775">
              <a:noAutofit/>
            </a:bodyPr>
            <a:lstStyle/>
            <a:p>
              <a:pPr indent="0" lvl="0" marL="0" marR="0" rtl="0" algn="ctr">
                <a:lnSpc>
                  <a:spcPct val="90000"/>
                </a:lnSpc>
                <a:spcBef>
                  <a:spcPts val="0"/>
                </a:spcBef>
                <a:spcAft>
                  <a:spcPts val="0"/>
                </a:spcAft>
                <a:buClr>
                  <a:schemeClr val="lt1"/>
                </a:buClr>
                <a:buSzPts val="1400"/>
                <a:buFont typeface="Calibri"/>
                <a:buNone/>
              </a:pPr>
              <a:r>
                <a:rPr lang="en-US" sz="1400">
                  <a:solidFill>
                    <a:schemeClr val="lt1"/>
                  </a:solidFill>
                  <a:latin typeface="Calibri"/>
                  <a:ea typeface="Calibri"/>
                  <a:cs typeface="Calibri"/>
                  <a:sym typeface="Calibri"/>
                </a:rPr>
                <a:t>Converge</a:t>
              </a:r>
              <a:endParaRPr sz="1400">
                <a:solidFill>
                  <a:schemeClr val="lt1"/>
                </a:solidFill>
                <a:latin typeface="Calibri"/>
                <a:ea typeface="Calibri"/>
                <a:cs typeface="Calibri"/>
                <a:sym typeface="Calibri"/>
              </a:endParaRPr>
            </a:p>
          </p:txBody>
        </p:sp>
        <p:sp>
          <p:nvSpPr>
            <p:cNvPr id="1136" name="Google Shape;1136;p108"/>
            <p:cNvSpPr/>
            <p:nvPr/>
          </p:nvSpPr>
          <p:spPr>
            <a:xfrm rot="6000000">
              <a:off x="5907804" y="3700258"/>
              <a:ext cx="341675" cy="433610"/>
            </a:xfrm>
            <a:prstGeom prst="rightArrow">
              <a:avLst>
                <a:gd fmla="val 60000" name="adj1"/>
                <a:gd fmla="val 50000" name="adj2"/>
              </a:avLst>
            </a:prstGeom>
            <a:solidFill>
              <a:srgbClr val="7F7F7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37" name="Google Shape;1137;p108"/>
            <p:cNvSpPr txBox="1"/>
            <p:nvPr/>
          </p:nvSpPr>
          <p:spPr>
            <a:xfrm rot="-4800000">
              <a:off x="5967955" y="3736508"/>
              <a:ext cx="239173" cy="260166"/>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dk1"/>
                </a:buClr>
                <a:buSzPts val="1200"/>
                <a:buFont typeface="Calibri"/>
                <a:buNone/>
              </a:pPr>
              <a:r>
                <a:t/>
              </a:r>
              <a:endParaRPr sz="1200">
                <a:solidFill>
                  <a:schemeClr val="lt1"/>
                </a:solidFill>
                <a:latin typeface="Calibri"/>
                <a:ea typeface="Calibri"/>
                <a:cs typeface="Calibri"/>
                <a:sym typeface="Calibri"/>
              </a:endParaRPr>
            </a:p>
          </p:txBody>
        </p:sp>
        <p:sp>
          <p:nvSpPr>
            <p:cNvPr id="1138" name="Google Shape;1138;p108"/>
            <p:cNvSpPr/>
            <p:nvPr/>
          </p:nvSpPr>
          <p:spPr>
            <a:xfrm>
              <a:off x="5267055" y="4234266"/>
              <a:ext cx="1284771" cy="1284771"/>
            </a:xfrm>
            <a:prstGeom prst="ellipse">
              <a:avLst/>
            </a:prstGeom>
            <a:solidFill>
              <a:srgbClr val="7F7F7F"/>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39" name="Google Shape;1139;p108"/>
            <p:cNvSpPr txBox="1"/>
            <p:nvPr/>
          </p:nvSpPr>
          <p:spPr>
            <a:xfrm>
              <a:off x="5455205" y="4422416"/>
              <a:ext cx="908471" cy="908471"/>
            </a:xfrm>
            <a:prstGeom prst="rect">
              <a:avLst/>
            </a:prstGeom>
            <a:noFill/>
            <a:ln>
              <a:noFill/>
            </a:ln>
          </p:spPr>
          <p:txBody>
            <a:bodyPr anchorCtr="0" anchor="ctr" bIns="17775" lIns="17775" spcFirstLastPara="1" rIns="17775" wrap="square" tIns="17775">
              <a:noAutofit/>
            </a:bodyPr>
            <a:lstStyle/>
            <a:p>
              <a:pPr indent="0" lvl="0" marL="0" marR="0" rtl="0" algn="ctr">
                <a:lnSpc>
                  <a:spcPct val="90000"/>
                </a:lnSpc>
                <a:spcBef>
                  <a:spcPts val="0"/>
                </a:spcBef>
                <a:spcAft>
                  <a:spcPts val="0"/>
                </a:spcAft>
                <a:buClr>
                  <a:schemeClr val="lt1"/>
                </a:buClr>
                <a:buSzPts val="1400"/>
                <a:buFont typeface="Calibri"/>
                <a:buNone/>
              </a:pPr>
              <a:r>
                <a:rPr lang="en-US" sz="1400">
                  <a:solidFill>
                    <a:schemeClr val="lt1"/>
                  </a:solidFill>
                  <a:latin typeface="Calibri"/>
                  <a:ea typeface="Calibri"/>
                  <a:cs typeface="Calibri"/>
                  <a:sym typeface="Calibri"/>
                </a:rPr>
                <a:t>Reflect</a:t>
              </a:r>
              <a:endParaRPr sz="1400">
                <a:solidFill>
                  <a:schemeClr val="lt1"/>
                </a:solidFill>
                <a:latin typeface="Calibri"/>
                <a:ea typeface="Calibri"/>
                <a:cs typeface="Calibri"/>
                <a:sym typeface="Calibri"/>
              </a:endParaRPr>
            </a:p>
          </p:txBody>
        </p:sp>
        <p:sp>
          <p:nvSpPr>
            <p:cNvPr id="1140" name="Google Shape;1140;p108"/>
            <p:cNvSpPr/>
            <p:nvPr/>
          </p:nvSpPr>
          <p:spPr>
            <a:xfrm rot="8400000">
              <a:off x="5006991" y="5273741"/>
              <a:ext cx="341675" cy="433610"/>
            </a:xfrm>
            <a:prstGeom prst="rightArrow">
              <a:avLst>
                <a:gd fmla="val 60000" name="adj1"/>
                <a:gd fmla="val 50000" name="adj2"/>
              </a:avLst>
            </a:prstGeom>
            <a:solidFill>
              <a:srgbClr val="7F7F7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41" name="Google Shape;1141;p108"/>
            <p:cNvSpPr txBox="1"/>
            <p:nvPr/>
          </p:nvSpPr>
          <p:spPr>
            <a:xfrm rot="-2400000">
              <a:off x="5097503" y="5327519"/>
              <a:ext cx="239173" cy="260166"/>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dk1"/>
                </a:buClr>
                <a:buSzPts val="1200"/>
                <a:buFont typeface="Calibri"/>
                <a:buNone/>
              </a:pPr>
              <a:r>
                <a:t/>
              </a:r>
              <a:endParaRPr sz="1200">
                <a:solidFill>
                  <a:schemeClr val="lt1"/>
                </a:solidFill>
                <a:latin typeface="Calibri"/>
                <a:ea typeface="Calibri"/>
                <a:cs typeface="Calibri"/>
                <a:sym typeface="Calibri"/>
              </a:endParaRPr>
            </a:p>
          </p:txBody>
        </p:sp>
        <p:sp>
          <p:nvSpPr>
            <p:cNvPr id="1142" name="Google Shape;1142;p108"/>
            <p:cNvSpPr/>
            <p:nvPr/>
          </p:nvSpPr>
          <p:spPr>
            <a:xfrm>
              <a:off x="3789017" y="5474487"/>
              <a:ext cx="1284771" cy="1284771"/>
            </a:xfrm>
            <a:prstGeom prst="ellipse">
              <a:avLst/>
            </a:prstGeom>
            <a:solidFill>
              <a:srgbClr val="7F7F7F"/>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43" name="Google Shape;1143;p108"/>
            <p:cNvSpPr txBox="1"/>
            <p:nvPr/>
          </p:nvSpPr>
          <p:spPr>
            <a:xfrm>
              <a:off x="3977167" y="5662637"/>
              <a:ext cx="908471" cy="908471"/>
            </a:xfrm>
            <a:prstGeom prst="rect">
              <a:avLst/>
            </a:prstGeom>
            <a:noFill/>
            <a:ln>
              <a:noFill/>
            </a:ln>
          </p:spPr>
          <p:txBody>
            <a:bodyPr anchorCtr="0" anchor="ctr" bIns="17775" lIns="17775" spcFirstLastPara="1" rIns="17775" wrap="square" tIns="17775">
              <a:noAutofit/>
            </a:bodyPr>
            <a:lstStyle/>
            <a:p>
              <a:pPr indent="0" lvl="0" marL="0" marR="0" rtl="0" algn="ctr">
                <a:lnSpc>
                  <a:spcPct val="90000"/>
                </a:lnSpc>
                <a:spcBef>
                  <a:spcPts val="0"/>
                </a:spcBef>
                <a:spcAft>
                  <a:spcPts val="0"/>
                </a:spcAft>
                <a:buClr>
                  <a:schemeClr val="lt1"/>
                </a:buClr>
                <a:buSzPts val="1400"/>
                <a:buFont typeface="Calibri"/>
                <a:buNone/>
              </a:pPr>
              <a:r>
                <a:rPr lang="en-US" sz="1400">
                  <a:solidFill>
                    <a:schemeClr val="lt1"/>
                  </a:solidFill>
                  <a:latin typeface="Calibri"/>
                  <a:ea typeface="Calibri"/>
                  <a:cs typeface="Calibri"/>
                  <a:sym typeface="Calibri"/>
                </a:rPr>
                <a:t>Prototype</a:t>
              </a:r>
              <a:endParaRPr sz="1400">
                <a:solidFill>
                  <a:schemeClr val="lt1"/>
                </a:solidFill>
                <a:latin typeface="Calibri"/>
                <a:ea typeface="Calibri"/>
                <a:cs typeface="Calibri"/>
                <a:sym typeface="Calibri"/>
              </a:endParaRPr>
            </a:p>
          </p:txBody>
        </p:sp>
        <p:sp>
          <p:nvSpPr>
            <p:cNvPr id="1144" name="Google Shape;1144;p108"/>
            <p:cNvSpPr/>
            <p:nvPr/>
          </p:nvSpPr>
          <p:spPr>
            <a:xfrm rot="10800000">
              <a:off x="3305513" y="5900068"/>
              <a:ext cx="341675" cy="433610"/>
            </a:xfrm>
            <a:prstGeom prst="rightArrow">
              <a:avLst>
                <a:gd fmla="val 60000" name="adj1"/>
                <a:gd fmla="val 50000" name="adj2"/>
              </a:avLst>
            </a:prstGeom>
            <a:solidFill>
              <a:srgbClr val="7F7F7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45" name="Google Shape;1145;p108"/>
            <p:cNvSpPr txBox="1"/>
            <p:nvPr/>
          </p:nvSpPr>
          <p:spPr>
            <a:xfrm>
              <a:off x="3408015" y="5986790"/>
              <a:ext cx="239173" cy="260166"/>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dk1"/>
                </a:buClr>
                <a:buSzPts val="1200"/>
                <a:buFont typeface="Calibri"/>
                <a:buNone/>
              </a:pPr>
              <a:r>
                <a:t/>
              </a:r>
              <a:endParaRPr sz="1200">
                <a:solidFill>
                  <a:schemeClr val="lt1"/>
                </a:solidFill>
                <a:latin typeface="Calibri"/>
                <a:ea typeface="Calibri"/>
                <a:cs typeface="Calibri"/>
                <a:sym typeface="Calibri"/>
              </a:endParaRPr>
            </a:p>
          </p:txBody>
        </p:sp>
        <p:sp>
          <p:nvSpPr>
            <p:cNvPr id="1146" name="Google Shape;1146;p108"/>
            <p:cNvSpPr/>
            <p:nvPr/>
          </p:nvSpPr>
          <p:spPr>
            <a:xfrm>
              <a:off x="1859574" y="5474487"/>
              <a:ext cx="1284771" cy="1284771"/>
            </a:xfrm>
            <a:prstGeom prst="ellipse">
              <a:avLst/>
            </a:prstGeom>
            <a:solidFill>
              <a:srgbClr val="7F7F7F"/>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47" name="Google Shape;1147;p108"/>
            <p:cNvSpPr txBox="1"/>
            <p:nvPr/>
          </p:nvSpPr>
          <p:spPr>
            <a:xfrm>
              <a:off x="2047724" y="5662637"/>
              <a:ext cx="908471" cy="908471"/>
            </a:xfrm>
            <a:prstGeom prst="rect">
              <a:avLst/>
            </a:prstGeom>
            <a:noFill/>
            <a:ln>
              <a:noFill/>
            </a:ln>
          </p:spPr>
          <p:txBody>
            <a:bodyPr anchorCtr="0" anchor="ctr" bIns="17775" lIns="17775" spcFirstLastPara="1" rIns="17775" wrap="square" tIns="17775">
              <a:noAutofit/>
            </a:bodyPr>
            <a:lstStyle/>
            <a:p>
              <a:pPr indent="0" lvl="0" marL="0" marR="0" rtl="0" algn="ctr">
                <a:lnSpc>
                  <a:spcPct val="90000"/>
                </a:lnSpc>
                <a:spcBef>
                  <a:spcPts val="0"/>
                </a:spcBef>
                <a:spcAft>
                  <a:spcPts val="0"/>
                </a:spcAft>
                <a:buClr>
                  <a:schemeClr val="lt1"/>
                </a:buClr>
                <a:buSzPts val="1400"/>
                <a:buFont typeface="Calibri"/>
                <a:buNone/>
              </a:pPr>
              <a:r>
                <a:rPr lang="en-US" sz="1400">
                  <a:solidFill>
                    <a:schemeClr val="lt1"/>
                  </a:solidFill>
                  <a:latin typeface="Calibri"/>
                  <a:ea typeface="Calibri"/>
                  <a:cs typeface="Calibri"/>
                  <a:sym typeface="Calibri"/>
                </a:rPr>
                <a:t>Test</a:t>
              </a:r>
              <a:endParaRPr sz="1400">
                <a:solidFill>
                  <a:schemeClr val="lt1"/>
                </a:solidFill>
                <a:latin typeface="Calibri"/>
                <a:ea typeface="Calibri"/>
                <a:cs typeface="Calibri"/>
                <a:sym typeface="Calibri"/>
              </a:endParaRPr>
            </a:p>
          </p:txBody>
        </p:sp>
        <p:sp>
          <p:nvSpPr>
            <p:cNvPr id="1148" name="Google Shape;1148;p108"/>
            <p:cNvSpPr/>
            <p:nvPr/>
          </p:nvSpPr>
          <p:spPr>
            <a:xfrm rot="-8400000">
              <a:off x="1599510" y="5286173"/>
              <a:ext cx="341675" cy="433610"/>
            </a:xfrm>
            <a:prstGeom prst="rightArrow">
              <a:avLst>
                <a:gd fmla="val 60000" name="adj1"/>
                <a:gd fmla="val 50000" name="adj2"/>
              </a:avLst>
            </a:prstGeom>
            <a:solidFill>
              <a:srgbClr val="7F7F7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49" name="Google Shape;1149;p108"/>
            <p:cNvSpPr txBox="1"/>
            <p:nvPr/>
          </p:nvSpPr>
          <p:spPr>
            <a:xfrm rot="2400000">
              <a:off x="1690022" y="5405839"/>
              <a:ext cx="239173" cy="260166"/>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dk1"/>
                </a:buClr>
                <a:buSzPts val="1200"/>
                <a:buFont typeface="Calibri"/>
                <a:buNone/>
              </a:pPr>
              <a:r>
                <a:t/>
              </a:r>
              <a:endParaRPr sz="1200">
                <a:solidFill>
                  <a:schemeClr val="lt1"/>
                </a:solidFill>
                <a:latin typeface="Calibri"/>
                <a:ea typeface="Calibri"/>
                <a:cs typeface="Calibri"/>
                <a:sym typeface="Calibri"/>
              </a:endParaRPr>
            </a:p>
          </p:txBody>
        </p:sp>
        <p:sp>
          <p:nvSpPr>
            <p:cNvPr id="1150" name="Google Shape;1150;p108"/>
            <p:cNvSpPr/>
            <p:nvPr/>
          </p:nvSpPr>
          <p:spPr>
            <a:xfrm>
              <a:off x="381536" y="4234266"/>
              <a:ext cx="1284771" cy="1284771"/>
            </a:xfrm>
            <a:prstGeom prst="ellipse">
              <a:avLst/>
            </a:prstGeom>
            <a:solidFill>
              <a:srgbClr val="7F7F7F"/>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51" name="Google Shape;1151;p108"/>
            <p:cNvSpPr txBox="1"/>
            <p:nvPr/>
          </p:nvSpPr>
          <p:spPr>
            <a:xfrm>
              <a:off x="569686" y="4422416"/>
              <a:ext cx="908471" cy="908471"/>
            </a:xfrm>
            <a:prstGeom prst="rect">
              <a:avLst/>
            </a:prstGeom>
            <a:noFill/>
            <a:ln>
              <a:noFill/>
            </a:ln>
          </p:spPr>
          <p:txBody>
            <a:bodyPr anchorCtr="0" anchor="ctr" bIns="17775" lIns="17775" spcFirstLastPara="1" rIns="17775" wrap="square" tIns="17775">
              <a:noAutofit/>
            </a:bodyPr>
            <a:lstStyle/>
            <a:p>
              <a:pPr indent="0" lvl="0" marL="0" marR="0" rtl="0" algn="ctr">
                <a:lnSpc>
                  <a:spcPct val="90000"/>
                </a:lnSpc>
                <a:spcBef>
                  <a:spcPts val="0"/>
                </a:spcBef>
                <a:spcAft>
                  <a:spcPts val="0"/>
                </a:spcAft>
                <a:buClr>
                  <a:schemeClr val="lt1"/>
                </a:buClr>
                <a:buSzPts val="1400"/>
                <a:buFont typeface="Calibri"/>
                <a:buNone/>
              </a:pPr>
              <a:r>
                <a:rPr lang="en-US" sz="1400">
                  <a:solidFill>
                    <a:schemeClr val="lt1"/>
                  </a:solidFill>
                  <a:latin typeface="Calibri"/>
                  <a:ea typeface="Calibri"/>
                  <a:cs typeface="Calibri"/>
                  <a:sym typeface="Calibri"/>
                </a:rPr>
                <a:t>Prototype</a:t>
              </a:r>
              <a:endParaRPr sz="1400">
                <a:solidFill>
                  <a:schemeClr val="lt1"/>
                </a:solidFill>
                <a:latin typeface="Calibri"/>
                <a:ea typeface="Calibri"/>
                <a:cs typeface="Calibri"/>
                <a:sym typeface="Calibri"/>
              </a:endParaRPr>
            </a:p>
          </p:txBody>
        </p:sp>
        <p:sp>
          <p:nvSpPr>
            <p:cNvPr id="1152" name="Google Shape;1152;p108"/>
            <p:cNvSpPr/>
            <p:nvPr/>
          </p:nvSpPr>
          <p:spPr>
            <a:xfrm rot="-6000000">
              <a:off x="687241" y="3719304"/>
              <a:ext cx="341675" cy="433610"/>
            </a:xfrm>
            <a:prstGeom prst="rightArrow">
              <a:avLst>
                <a:gd fmla="val 60000" name="adj1"/>
                <a:gd fmla="val 50000" name="adj2"/>
              </a:avLst>
            </a:prstGeom>
            <a:solidFill>
              <a:srgbClr val="7F7F7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53" name="Google Shape;1153;p108"/>
            <p:cNvSpPr txBox="1"/>
            <p:nvPr/>
          </p:nvSpPr>
          <p:spPr>
            <a:xfrm rot="4800000">
              <a:off x="747392" y="3856498"/>
              <a:ext cx="239173" cy="260166"/>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dk1"/>
                </a:buClr>
                <a:buSzPts val="1200"/>
                <a:buFont typeface="Calibri"/>
                <a:buNone/>
              </a:pPr>
              <a:r>
                <a:t/>
              </a:r>
              <a:endParaRPr sz="1200">
                <a:solidFill>
                  <a:schemeClr val="lt1"/>
                </a:solidFill>
                <a:latin typeface="Calibri"/>
                <a:ea typeface="Calibri"/>
                <a:cs typeface="Calibri"/>
                <a:sym typeface="Calibri"/>
              </a:endParaRPr>
            </a:p>
          </p:txBody>
        </p:sp>
        <p:sp>
          <p:nvSpPr>
            <p:cNvPr id="1154" name="Google Shape;1154;p108"/>
            <p:cNvSpPr/>
            <p:nvPr/>
          </p:nvSpPr>
          <p:spPr>
            <a:xfrm>
              <a:off x="46492" y="2334136"/>
              <a:ext cx="1284771" cy="1284771"/>
            </a:xfrm>
            <a:prstGeom prst="ellipse">
              <a:avLst/>
            </a:prstGeom>
            <a:solidFill>
              <a:srgbClr val="7F7F7F"/>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55" name="Google Shape;1155;p108"/>
            <p:cNvSpPr txBox="1"/>
            <p:nvPr/>
          </p:nvSpPr>
          <p:spPr>
            <a:xfrm>
              <a:off x="234642" y="2522286"/>
              <a:ext cx="908471" cy="908471"/>
            </a:xfrm>
            <a:prstGeom prst="rect">
              <a:avLst/>
            </a:prstGeom>
            <a:noFill/>
            <a:ln>
              <a:noFill/>
            </a:ln>
          </p:spPr>
          <p:txBody>
            <a:bodyPr anchorCtr="0" anchor="ctr" bIns="17775" lIns="17775" spcFirstLastPara="1" rIns="17775" wrap="square" tIns="17775">
              <a:noAutofit/>
            </a:bodyPr>
            <a:lstStyle/>
            <a:p>
              <a:pPr indent="0" lvl="0" marL="0" marR="0" rtl="0" algn="ctr">
                <a:lnSpc>
                  <a:spcPct val="90000"/>
                </a:lnSpc>
                <a:spcBef>
                  <a:spcPts val="0"/>
                </a:spcBef>
                <a:spcAft>
                  <a:spcPts val="0"/>
                </a:spcAft>
                <a:buClr>
                  <a:schemeClr val="lt1"/>
                </a:buClr>
                <a:buSzPts val="1400"/>
                <a:buFont typeface="Calibri"/>
                <a:buNone/>
              </a:pPr>
              <a:r>
                <a:rPr lang="en-US" sz="1400">
                  <a:solidFill>
                    <a:schemeClr val="lt1"/>
                  </a:solidFill>
                  <a:latin typeface="Calibri"/>
                  <a:ea typeface="Calibri"/>
                  <a:cs typeface="Calibri"/>
                  <a:sym typeface="Calibri"/>
                </a:rPr>
                <a:t>Test</a:t>
              </a:r>
              <a:endParaRPr sz="1400">
                <a:solidFill>
                  <a:schemeClr val="lt1"/>
                </a:solidFill>
                <a:latin typeface="Calibri"/>
                <a:ea typeface="Calibri"/>
                <a:cs typeface="Calibri"/>
                <a:sym typeface="Calibri"/>
              </a:endParaRPr>
            </a:p>
          </p:txBody>
        </p:sp>
        <p:sp>
          <p:nvSpPr>
            <p:cNvPr id="1156" name="Google Shape;1156;p108"/>
            <p:cNvSpPr/>
            <p:nvPr/>
          </p:nvSpPr>
          <p:spPr>
            <a:xfrm rot="-3600000">
              <a:off x="995565" y="1932618"/>
              <a:ext cx="341675" cy="433610"/>
            </a:xfrm>
            <a:prstGeom prst="rightArrow">
              <a:avLst>
                <a:gd fmla="val 60000" name="adj1"/>
                <a:gd fmla="val 50000" name="adj2"/>
              </a:avLst>
            </a:prstGeom>
            <a:solidFill>
              <a:srgbClr val="7F7F7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57" name="Google Shape;1157;p108"/>
            <p:cNvSpPr txBox="1"/>
            <p:nvPr/>
          </p:nvSpPr>
          <p:spPr>
            <a:xfrm rot="-3600000">
              <a:off x="1021191" y="2063725"/>
              <a:ext cx="239173" cy="260166"/>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dk1"/>
                </a:buClr>
                <a:buSzPts val="1200"/>
                <a:buFont typeface="Calibri"/>
                <a:buNone/>
              </a:pPr>
              <a:r>
                <a:t/>
              </a:r>
              <a:endParaRPr sz="1200">
                <a:solidFill>
                  <a:schemeClr val="lt1"/>
                </a:solidFill>
                <a:latin typeface="Calibri"/>
                <a:ea typeface="Calibri"/>
                <a:cs typeface="Calibri"/>
                <a:sym typeface="Calibri"/>
              </a:endParaRPr>
            </a:p>
          </p:txBody>
        </p:sp>
        <p:sp>
          <p:nvSpPr>
            <p:cNvPr id="1158" name="Google Shape;1158;p108"/>
            <p:cNvSpPr/>
            <p:nvPr/>
          </p:nvSpPr>
          <p:spPr>
            <a:xfrm>
              <a:off x="1011213" y="663190"/>
              <a:ext cx="1284771" cy="1284771"/>
            </a:xfrm>
            <a:prstGeom prst="ellipse">
              <a:avLst/>
            </a:prstGeom>
            <a:solidFill>
              <a:srgbClr val="FF0000"/>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59" name="Google Shape;1159;p108"/>
            <p:cNvSpPr txBox="1"/>
            <p:nvPr/>
          </p:nvSpPr>
          <p:spPr>
            <a:xfrm>
              <a:off x="1199363" y="851340"/>
              <a:ext cx="908471" cy="908471"/>
            </a:xfrm>
            <a:prstGeom prst="rect">
              <a:avLst/>
            </a:prstGeom>
            <a:noFill/>
            <a:ln>
              <a:noFill/>
            </a:ln>
          </p:spPr>
          <p:txBody>
            <a:bodyPr anchorCtr="0" anchor="ctr" bIns="17775" lIns="17775" spcFirstLastPara="1" rIns="17775" wrap="square" tIns="17775">
              <a:noAutofit/>
            </a:bodyPr>
            <a:lstStyle/>
            <a:p>
              <a:pPr indent="0" lvl="0" marL="0" marR="0" rtl="0" algn="ctr">
                <a:lnSpc>
                  <a:spcPct val="90000"/>
                </a:lnSpc>
                <a:spcBef>
                  <a:spcPts val="0"/>
                </a:spcBef>
                <a:spcAft>
                  <a:spcPts val="0"/>
                </a:spcAft>
                <a:buClr>
                  <a:schemeClr val="lt1"/>
                </a:buClr>
                <a:buSzPts val="1400"/>
                <a:buFont typeface="Calibri"/>
                <a:buNone/>
              </a:pPr>
              <a:r>
                <a:rPr lang="en-US" sz="1400">
                  <a:solidFill>
                    <a:schemeClr val="lt1"/>
                  </a:solidFill>
                  <a:latin typeface="Calibri"/>
                  <a:ea typeface="Calibri"/>
                  <a:cs typeface="Calibri"/>
                  <a:sym typeface="Calibri"/>
                </a:rPr>
                <a:t>Reflect</a:t>
              </a:r>
              <a:endParaRPr sz="1400">
                <a:solidFill>
                  <a:schemeClr val="lt1"/>
                </a:solidFill>
                <a:latin typeface="Calibri"/>
                <a:ea typeface="Calibri"/>
                <a:cs typeface="Calibri"/>
                <a:sym typeface="Calibri"/>
              </a:endParaRPr>
            </a:p>
          </p:txBody>
        </p:sp>
        <p:sp>
          <p:nvSpPr>
            <p:cNvPr id="1160" name="Google Shape;1160;p108"/>
            <p:cNvSpPr/>
            <p:nvPr/>
          </p:nvSpPr>
          <p:spPr>
            <a:xfrm rot="-1200000">
              <a:off x="2380215" y="762124"/>
              <a:ext cx="341675" cy="433610"/>
            </a:xfrm>
            <a:prstGeom prst="rightArrow">
              <a:avLst>
                <a:gd fmla="val 60000" name="adj1"/>
                <a:gd fmla="val 50000" name="adj2"/>
              </a:avLst>
            </a:prstGeom>
            <a:solidFill>
              <a:srgbClr val="7F7F7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61" name="Google Shape;1161;p108"/>
            <p:cNvSpPr txBox="1"/>
            <p:nvPr/>
          </p:nvSpPr>
          <p:spPr>
            <a:xfrm rot="-1200000">
              <a:off x="2383306" y="866375"/>
              <a:ext cx="239173" cy="260166"/>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dk1"/>
                </a:buClr>
                <a:buSzPts val="1200"/>
                <a:buFont typeface="Calibri"/>
                <a:buNone/>
              </a:pPr>
              <a:r>
                <a:t/>
              </a:r>
              <a:endParaRPr sz="1200">
                <a:solidFill>
                  <a:schemeClr val="lt1"/>
                </a:solidFill>
                <a:latin typeface="Calibri"/>
                <a:ea typeface="Calibri"/>
                <a:cs typeface="Calibri"/>
                <a:sym typeface="Calibri"/>
              </a:endParaRPr>
            </a:p>
          </p:txBody>
        </p:sp>
      </p:grpSp>
      <p:sp>
        <p:nvSpPr>
          <p:cNvPr id="1162" name="Google Shape;1162;p108"/>
          <p:cNvSpPr txBox="1"/>
          <p:nvPr/>
        </p:nvSpPr>
        <p:spPr>
          <a:xfrm>
            <a:off x="7006939" y="2388249"/>
            <a:ext cx="1060529" cy="52322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800">
                <a:solidFill>
                  <a:schemeClr val="dk1"/>
                </a:solidFill>
                <a:latin typeface="Calibri"/>
                <a:ea typeface="Calibri"/>
                <a:cs typeface="Calibri"/>
                <a:sym typeface="Calibri"/>
              </a:rPr>
              <a:t>Day 1</a:t>
            </a:r>
            <a:endParaRPr b="1" sz="2800">
              <a:solidFill>
                <a:schemeClr val="dk1"/>
              </a:solidFill>
              <a:latin typeface="Calibri"/>
              <a:ea typeface="Calibri"/>
              <a:cs typeface="Calibri"/>
              <a:sym typeface="Calibri"/>
            </a:endParaRPr>
          </a:p>
        </p:txBody>
      </p:sp>
      <p:sp>
        <p:nvSpPr>
          <p:cNvPr id="1163" name="Google Shape;1163;p108"/>
          <p:cNvSpPr txBox="1"/>
          <p:nvPr/>
        </p:nvSpPr>
        <p:spPr>
          <a:xfrm>
            <a:off x="5340973" y="3119660"/>
            <a:ext cx="1060529" cy="52322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800">
                <a:solidFill>
                  <a:schemeClr val="dk1"/>
                </a:solidFill>
                <a:latin typeface="Calibri"/>
                <a:ea typeface="Calibri"/>
                <a:cs typeface="Calibri"/>
                <a:sym typeface="Calibri"/>
              </a:rPr>
              <a:t>Day 2</a:t>
            </a:r>
            <a:endParaRPr b="1" sz="2800">
              <a:solidFill>
                <a:schemeClr val="dk1"/>
              </a:solidFill>
              <a:latin typeface="Calibri"/>
              <a:ea typeface="Calibri"/>
              <a:cs typeface="Calibri"/>
              <a:sym typeface="Calibri"/>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67" name="Shape 1167"/>
        <p:cNvGrpSpPr/>
        <p:nvPr/>
      </p:nvGrpSpPr>
      <p:grpSpPr>
        <a:xfrm>
          <a:off x="0" y="0"/>
          <a:ext cx="0" cy="0"/>
          <a:chOff x="0" y="0"/>
          <a:chExt cx="0" cy="0"/>
        </a:xfrm>
      </p:grpSpPr>
      <p:sp>
        <p:nvSpPr>
          <p:cNvPr id="1168" name="Google Shape;1168;p10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4400"/>
              <a:buFont typeface="Calibri"/>
              <a:buNone/>
            </a:pPr>
            <a:r>
              <a:rPr lang="en-US"/>
              <a:t>Final Prototype Link - Marvel</a:t>
            </a:r>
            <a:endParaRPr b="0" i="0" sz="4400" u="none" cap="none" strike="noStrike">
              <a:solidFill>
                <a:schemeClr val="dk1"/>
              </a:solidFill>
              <a:latin typeface="Calibri"/>
              <a:ea typeface="Calibri"/>
              <a:cs typeface="Calibri"/>
              <a:sym typeface="Calibri"/>
            </a:endParaRPr>
          </a:p>
        </p:txBody>
      </p:sp>
      <p:sp>
        <p:nvSpPr>
          <p:cNvPr id="1169" name="Google Shape;1169;p109"/>
          <p:cNvSpPr txBox="1"/>
          <p:nvPr>
            <p:ph idx="1" type="body"/>
          </p:nvPr>
        </p:nvSpPr>
        <p:spPr>
          <a:xfrm>
            <a:off x="3239875" y="3245275"/>
            <a:ext cx="5926200" cy="124650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lang="en-US" sz="3000" u="sng">
                <a:solidFill>
                  <a:schemeClr val="hlink"/>
                </a:solidFill>
                <a:hlinkClick r:id="rId3"/>
              </a:rPr>
              <a:t>https://marvelapp.com/5hc885g</a:t>
            </a:r>
            <a:endParaRPr sz="3000">
              <a:solidFill>
                <a:srgbClr val="000000"/>
              </a:solidFill>
            </a:endParaRPr>
          </a:p>
          <a:p>
            <a:pPr indent="0" lvl="0" marL="0" marR="0" rtl="0" algn="l">
              <a:lnSpc>
                <a:spcPct val="90000"/>
              </a:lnSpc>
              <a:spcBef>
                <a:spcPts val="0"/>
              </a:spcBef>
              <a:spcAft>
                <a:spcPts val="0"/>
              </a:spcAft>
              <a:buNone/>
            </a:pPr>
            <a:r>
              <a:t/>
            </a:r>
            <a:endParaRPr>
              <a:solidFill>
                <a:srgbClr val="000000"/>
              </a:solidFill>
            </a:endParaRPr>
          </a:p>
        </p:txBody>
      </p:sp>
      <p:pic>
        <p:nvPicPr>
          <p:cNvPr id="1170" name="Google Shape;1170;p109"/>
          <p:cNvPicPr preferRelativeResize="0"/>
          <p:nvPr/>
        </p:nvPicPr>
        <p:blipFill>
          <a:blip r:embed="rId4">
            <a:alphaModFix/>
          </a:blip>
          <a:stretch>
            <a:fillRect/>
          </a:stretch>
        </p:blipFill>
        <p:spPr>
          <a:xfrm>
            <a:off x="998625" y="1637213"/>
            <a:ext cx="2444689" cy="4862513"/>
          </a:xfrm>
          <a:prstGeom prst="rect">
            <a:avLst/>
          </a:prstGeom>
          <a:noFill/>
          <a:ln>
            <a:noFill/>
          </a:ln>
        </p:spPr>
      </p:pic>
      <p:pic>
        <p:nvPicPr>
          <p:cNvPr id="1171" name="Google Shape;1171;p109"/>
          <p:cNvPicPr preferRelativeResize="0"/>
          <p:nvPr/>
        </p:nvPicPr>
        <p:blipFill>
          <a:blip r:embed="rId5">
            <a:alphaModFix/>
          </a:blip>
          <a:stretch>
            <a:fillRect/>
          </a:stretch>
        </p:blipFill>
        <p:spPr>
          <a:xfrm>
            <a:off x="8917800" y="1637213"/>
            <a:ext cx="2596423" cy="4862513"/>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75" name="Shape 1175"/>
        <p:cNvGrpSpPr/>
        <p:nvPr/>
      </p:nvGrpSpPr>
      <p:grpSpPr>
        <a:xfrm>
          <a:off x="0" y="0"/>
          <a:ext cx="0" cy="0"/>
          <a:chOff x="0" y="0"/>
          <a:chExt cx="0" cy="0"/>
        </a:xfrm>
      </p:grpSpPr>
      <p:sp>
        <p:nvSpPr>
          <p:cNvPr id="1176" name="Google Shape;1176;p11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4400"/>
              <a:buFont typeface="Calibri"/>
              <a:buNone/>
            </a:pPr>
            <a:r>
              <a:rPr b="0" i="0" lang="en-US" sz="4400" u="none" cap="none" strike="noStrike">
                <a:solidFill>
                  <a:schemeClr val="dk1"/>
                </a:solidFill>
                <a:latin typeface="Calibri"/>
                <a:ea typeface="Calibri"/>
                <a:cs typeface="Calibri"/>
                <a:sym typeface="Calibri"/>
              </a:rPr>
              <a:t>Design Sprint Daily Reflection </a:t>
            </a:r>
            <a:br>
              <a:rPr b="0" i="0" lang="en-US" sz="4400" u="none" cap="none" strike="noStrike">
                <a:solidFill>
                  <a:schemeClr val="dk1"/>
                </a:solidFill>
                <a:latin typeface="Calibri"/>
                <a:ea typeface="Calibri"/>
                <a:cs typeface="Calibri"/>
                <a:sym typeface="Calibri"/>
              </a:rPr>
            </a:br>
            <a:r>
              <a:rPr b="0" i="0" lang="en-US" sz="4400" u="none" cap="none" strike="noStrike">
                <a:solidFill>
                  <a:schemeClr val="dk1"/>
                </a:solidFill>
                <a:latin typeface="Calibri"/>
                <a:ea typeface="Calibri"/>
                <a:cs typeface="Calibri"/>
                <a:sym typeface="Calibri"/>
              </a:rPr>
              <a:t>– Plus/Delta Approach</a:t>
            </a:r>
            <a:endParaRPr b="0" i="0" sz="4400" u="none" cap="none" strike="noStrike">
              <a:solidFill>
                <a:schemeClr val="dk1"/>
              </a:solidFill>
              <a:latin typeface="Calibri"/>
              <a:ea typeface="Calibri"/>
              <a:cs typeface="Calibri"/>
              <a:sym typeface="Calibri"/>
            </a:endParaRPr>
          </a:p>
        </p:txBody>
      </p:sp>
      <p:graphicFrame>
        <p:nvGraphicFramePr>
          <p:cNvPr id="1177" name="Google Shape;1177;p110"/>
          <p:cNvGraphicFramePr/>
          <p:nvPr/>
        </p:nvGraphicFramePr>
        <p:xfrm>
          <a:off x="952500" y="3048000"/>
          <a:ext cx="3000000" cy="3000000"/>
        </p:xfrm>
        <a:graphic>
          <a:graphicData uri="http://schemas.openxmlformats.org/drawingml/2006/table">
            <a:tbl>
              <a:tblPr>
                <a:noFill/>
                <a:tableStyleId>{349E3DAE-B3C2-48AA-9B5A-CF66679AFF57}</a:tableStyleId>
              </a:tblPr>
              <a:tblGrid>
                <a:gridCol w="5143500"/>
                <a:gridCol w="5143500"/>
              </a:tblGrid>
              <a:tr h="381000">
                <a:tc>
                  <a:txBody>
                    <a:bodyPr>
                      <a:noAutofit/>
                    </a:bodyPr>
                    <a:lstStyle/>
                    <a:p>
                      <a:pPr indent="0" lvl="0" marL="0" rtl="0">
                        <a:spcBef>
                          <a:spcPts val="0"/>
                        </a:spcBef>
                        <a:spcAft>
                          <a:spcPts val="0"/>
                        </a:spcAft>
                        <a:buNone/>
                      </a:pPr>
                      <a:r>
                        <a:rPr lang="en-US" sz="2400"/>
                        <a:t>                          +</a:t>
                      </a:r>
                      <a:endParaRPr sz="2400"/>
                    </a:p>
                  </a:txBody>
                  <a:tcPr marT="91425" marB="91425" marR="91425" marL="91425"/>
                </a:tc>
                <a:tc>
                  <a:txBody>
                    <a:bodyPr>
                      <a:noAutofit/>
                    </a:bodyPr>
                    <a:lstStyle/>
                    <a:p>
                      <a:pPr indent="0" lvl="0" marL="0" rtl="0">
                        <a:spcBef>
                          <a:spcPts val="0"/>
                        </a:spcBef>
                        <a:spcAft>
                          <a:spcPts val="0"/>
                        </a:spcAft>
                        <a:buNone/>
                      </a:pPr>
                      <a:r>
                        <a:t/>
                      </a:r>
                      <a:endParaRPr/>
                    </a:p>
                  </a:txBody>
                  <a:tcPr marT="91425" marB="91425" marR="91425" marL="91425"/>
                </a:tc>
              </a:tr>
              <a:tr h="381000">
                <a:tc>
                  <a:txBody>
                    <a:bodyPr>
                      <a:noAutofit/>
                    </a:bodyPr>
                    <a:lstStyle/>
                    <a:p>
                      <a:pPr indent="-342900" lvl="0" marL="457200" rtl="0">
                        <a:spcBef>
                          <a:spcPts val="0"/>
                        </a:spcBef>
                        <a:spcAft>
                          <a:spcPts val="0"/>
                        </a:spcAft>
                        <a:buSzPts val="1800"/>
                        <a:buChar char="●"/>
                      </a:pPr>
                      <a:r>
                        <a:rPr lang="en-US" sz="1800"/>
                        <a:t>User testing was successful and captured relevant points to better prototypes.</a:t>
                      </a:r>
                      <a:endParaRPr sz="1800"/>
                    </a:p>
                    <a:p>
                      <a:pPr indent="-342900" lvl="0" marL="457200" rtl="0">
                        <a:spcBef>
                          <a:spcPts val="0"/>
                        </a:spcBef>
                        <a:spcAft>
                          <a:spcPts val="0"/>
                        </a:spcAft>
                        <a:buSzPts val="1800"/>
                        <a:buChar char="●"/>
                      </a:pPr>
                      <a:r>
                        <a:rPr lang="en-US" sz="1800"/>
                        <a:t>Each iteration showed progress.</a:t>
                      </a:r>
                      <a:endParaRPr sz="1800"/>
                    </a:p>
                    <a:p>
                      <a:pPr indent="-342900" lvl="0" marL="457200" rtl="0">
                        <a:spcBef>
                          <a:spcPts val="0"/>
                        </a:spcBef>
                        <a:spcAft>
                          <a:spcPts val="0"/>
                        </a:spcAft>
                        <a:buSzPts val="1800"/>
                        <a:buChar char="●"/>
                      </a:pPr>
                      <a:r>
                        <a:rPr lang="en-US" sz="1800"/>
                        <a:t>Marvel was fully utilised to create detailed representation of features.</a:t>
                      </a:r>
                      <a:endParaRPr sz="1800"/>
                    </a:p>
                    <a:p>
                      <a:pPr indent="-342900" lvl="0" marL="457200" rtl="0">
                        <a:spcBef>
                          <a:spcPts val="0"/>
                        </a:spcBef>
                        <a:spcAft>
                          <a:spcPts val="0"/>
                        </a:spcAft>
                        <a:buSzPts val="1800"/>
                        <a:buChar char="●"/>
                      </a:pPr>
                      <a:r>
                        <a:rPr lang="en-US" sz="1800"/>
                        <a:t>Team worked well under pressure, especially with the steep time limit.</a:t>
                      </a:r>
                      <a:endParaRPr sz="1800"/>
                    </a:p>
                    <a:p>
                      <a:pPr indent="-342900" lvl="0" marL="457200" rtl="0">
                        <a:spcBef>
                          <a:spcPts val="0"/>
                        </a:spcBef>
                        <a:spcAft>
                          <a:spcPts val="0"/>
                        </a:spcAft>
                        <a:buSzPts val="1800"/>
                        <a:buChar char="●"/>
                      </a:pPr>
                      <a:r>
                        <a:rPr lang="en-US" sz="1800"/>
                        <a:t>Precise communication and delegation of tasks since the start of the day</a:t>
                      </a:r>
                      <a:endParaRPr sz="1800"/>
                    </a:p>
                  </a:txBody>
                  <a:tcPr marT="91425" marB="91425" marR="91425" marL="91425"/>
                </a:tc>
                <a:tc>
                  <a:txBody>
                    <a:bodyPr>
                      <a:noAutofit/>
                    </a:bodyPr>
                    <a:lstStyle/>
                    <a:p>
                      <a:pPr indent="-342900" lvl="0" marL="457200" rtl="0">
                        <a:spcBef>
                          <a:spcPts val="0"/>
                        </a:spcBef>
                        <a:spcAft>
                          <a:spcPts val="0"/>
                        </a:spcAft>
                        <a:buSzPts val="1800"/>
                        <a:buChar char="●"/>
                      </a:pPr>
                      <a:r>
                        <a:rPr lang="en-US" sz="1800"/>
                        <a:t>Add more detailed steps between iterations</a:t>
                      </a:r>
                      <a:endParaRPr sz="1800"/>
                    </a:p>
                    <a:p>
                      <a:pPr indent="-342900" lvl="0" marL="457200" rtl="0">
                        <a:spcBef>
                          <a:spcPts val="0"/>
                        </a:spcBef>
                        <a:spcAft>
                          <a:spcPts val="0"/>
                        </a:spcAft>
                        <a:buSzPts val="1800"/>
                        <a:buChar char="●"/>
                      </a:pPr>
                      <a:r>
                        <a:rPr lang="en-US" sz="1800"/>
                        <a:t>Add an extra iterations to fine tune any issues</a:t>
                      </a:r>
                      <a:endParaRPr sz="1800"/>
                    </a:p>
                    <a:p>
                      <a:pPr indent="-342900" lvl="0" marL="457200" rtl="0">
                        <a:spcBef>
                          <a:spcPts val="0"/>
                        </a:spcBef>
                        <a:spcAft>
                          <a:spcPts val="0"/>
                        </a:spcAft>
                        <a:buSzPts val="1800"/>
                        <a:buChar char="●"/>
                      </a:pPr>
                      <a:r>
                        <a:rPr lang="en-US" sz="1800"/>
                        <a:t>Have more than one user doing the user testing</a:t>
                      </a:r>
                      <a:endParaRPr sz="1800"/>
                    </a:p>
                    <a:p>
                      <a:pPr indent="0" lvl="0" marL="0" rtl="0">
                        <a:spcBef>
                          <a:spcPts val="0"/>
                        </a:spcBef>
                        <a:spcAft>
                          <a:spcPts val="0"/>
                        </a:spcAft>
                        <a:buNone/>
                      </a:pPr>
                      <a:r>
                        <a:t/>
                      </a:r>
                      <a:endParaRPr sz="1800"/>
                    </a:p>
                  </a:txBody>
                  <a:tcPr marT="91425" marB="91425" marR="91425" marL="91425"/>
                </a:tc>
              </a:tr>
            </a:tbl>
          </a:graphicData>
        </a:graphic>
      </p:graphicFrame>
      <p:pic>
        <p:nvPicPr>
          <p:cNvPr descr="Delta" id="1178" name="Google Shape;1178;p110" title="Delta"/>
          <p:cNvPicPr preferRelativeResize="0"/>
          <p:nvPr/>
        </p:nvPicPr>
        <p:blipFill>
          <a:blip r:embed="rId3">
            <a:alphaModFix/>
          </a:blip>
          <a:stretch>
            <a:fillRect/>
          </a:stretch>
        </p:blipFill>
        <p:spPr>
          <a:xfrm>
            <a:off x="8468375" y="3153638"/>
            <a:ext cx="165100" cy="190500"/>
          </a:xfrm>
          <a:prstGeom prst="rect">
            <a:avLst/>
          </a:prstGeom>
          <a:noFill/>
          <a:ln>
            <a:noFill/>
          </a:ln>
        </p:spPr>
      </p:pic>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82" name="Shape 1182"/>
        <p:cNvGrpSpPr/>
        <p:nvPr/>
      </p:nvGrpSpPr>
      <p:grpSpPr>
        <a:xfrm>
          <a:off x="0" y="0"/>
          <a:ext cx="0" cy="0"/>
          <a:chOff x="0" y="0"/>
          <a:chExt cx="0" cy="0"/>
        </a:xfrm>
      </p:grpSpPr>
      <p:sp>
        <p:nvSpPr>
          <p:cNvPr id="1183" name="Google Shape;1183;p111"/>
          <p:cNvSpPr/>
          <p:nvPr/>
        </p:nvSpPr>
        <p:spPr>
          <a:xfrm rot="725986">
            <a:off x="26492" y="-746336"/>
            <a:ext cx="7168765" cy="7851756"/>
          </a:xfrm>
          <a:prstGeom prst="rtTriangle">
            <a:avLst/>
          </a:prstGeom>
          <a:solidFill>
            <a:srgbClr val="FFFF00">
              <a:alpha val="24705"/>
            </a:srgbClr>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84" name="Google Shape;1184;p111"/>
          <p:cNvSpPr/>
          <p:nvPr/>
        </p:nvSpPr>
        <p:spPr>
          <a:xfrm rot="-10254585">
            <a:off x="1502751" y="25911"/>
            <a:ext cx="5623819" cy="6800060"/>
          </a:xfrm>
          <a:prstGeom prst="rtTriangle">
            <a:avLst/>
          </a:prstGeom>
          <a:solidFill>
            <a:schemeClr val="accent1">
              <a:alpha val="24705"/>
            </a:schemeClr>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85" name="Google Shape;1185;p111"/>
          <p:cNvSpPr txBox="1"/>
          <p:nvPr>
            <p:ph type="title"/>
          </p:nvPr>
        </p:nvSpPr>
        <p:spPr>
          <a:xfrm>
            <a:off x="9156356" y="1"/>
            <a:ext cx="3035643" cy="68580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4400"/>
              <a:buFont typeface="Calibri"/>
              <a:buNone/>
            </a:pPr>
            <a:r>
              <a:rPr b="0" i="0" lang="en-US" sz="4400" u="none" cap="none" strike="noStrike">
                <a:solidFill>
                  <a:schemeClr val="dk1"/>
                </a:solidFill>
                <a:latin typeface="Calibri"/>
                <a:ea typeface="Calibri"/>
                <a:cs typeface="Calibri"/>
                <a:sym typeface="Calibri"/>
              </a:rPr>
              <a:t>Design Sprint</a:t>
            </a:r>
            <a:br>
              <a:rPr b="0" i="0" lang="en-US" sz="4400" u="none" cap="none" strike="noStrike">
                <a:solidFill>
                  <a:schemeClr val="dk1"/>
                </a:solidFill>
                <a:latin typeface="Calibri"/>
                <a:ea typeface="Calibri"/>
                <a:cs typeface="Calibri"/>
                <a:sym typeface="Calibri"/>
              </a:rPr>
            </a:br>
            <a:br>
              <a:rPr b="0" i="0" lang="en-US" sz="4400" u="none" cap="none" strike="noStrike">
                <a:solidFill>
                  <a:schemeClr val="dk1"/>
                </a:solidFill>
                <a:latin typeface="Calibri"/>
                <a:ea typeface="Calibri"/>
                <a:cs typeface="Calibri"/>
                <a:sym typeface="Calibri"/>
              </a:rPr>
            </a:br>
            <a:r>
              <a:rPr b="0" i="0" lang="en-US" sz="4400" u="none" cap="none" strike="noStrike">
                <a:solidFill>
                  <a:schemeClr val="dk1"/>
                </a:solidFill>
                <a:latin typeface="Calibri"/>
                <a:ea typeface="Calibri"/>
                <a:cs typeface="Calibri"/>
                <a:sym typeface="Calibri"/>
              </a:rPr>
              <a:t>Other Comments</a:t>
            </a:r>
            <a:endParaRPr/>
          </a:p>
        </p:txBody>
      </p:sp>
      <p:grpSp>
        <p:nvGrpSpPr>
          <p:cNvPr id="1186" name="Google Shape;1186;p111"/>
          <p:cNvGrpSpPr/>
          <p:nvPr/>
        </p:nvGrpSpPr>
        <p:grpSpPr>
          <a:xfrm>
            <a:off x="126879" y="98741"/>
            <a:ext cx="6840378" cy="6755976"/>
            <a:chOff x="46492" y="3282"/>
            <a:chExt cx="6840378" cy="6755976"/>
          </a:xfrm>
        </p:grpSpPr>
        <p:sp>
          <p:nvSpPr>
            <p:cNvPr id="1187" name="Google Shape;1187;p111"/>
            <p:cNvSpPr/>
            <p:nvPr/>
          </p:nvSpPr>
          <p:spPr>
            <a:xfrm>
              <a:off x="2824295" y="3282"/>
              <a:ext cx="1284771" cy="1284771"/>
            </a:xfrm>
            <a:prstGeom prst="ellipse">
              <a:avLst/>
            </a:prstGeom>
            <a:solidFill>
              <a:schemeClr val="accent2"/>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88" name="Google Shape;1188;p111"/>
            <p:cNvSpPr txBox="1"/>
            <p:nvPr/>
          </p:nvSpPr>
          <p:spPr>
            <a:xfrm>
              <a:off x="3012445" y="191432"/>
              <a:ext cx="908471" cy="908471"/>
            </a:xfrm>
            <a:prstGeom prst="rect">
              <a:avLst/>
            </a:prstGeom>
            <a:noFill/>
            <a:ln>
              <a:noFill/>
            </a:ln>
          </p:spPr>
          <p:txBody>
            <a:bodyPr anchorCtr="0" anchor="ctr" bIns="17775" lIns="17775" spcFirstLastPara="1" rIns="17775" wrap="square" tIns="17775">
              <a:noAutofit/>
            </a:bodyPr>
            <a:lstStyle/>
            <a:p>
              <a:pPr indent="0" lvl="0" marL="0" marR="0" rtl="0" algn="ctr">
                <a:lnSpc>
                  <a:spcPct val="90000"/>
                </a:lnSpc>
                <a:spcBef>
                  <a:spcPts val="0"/>
                </a:spcBef>
                <a:spcAft>
                  <a:spcPts val="0"/>
                </a:spcAft>
                <a:buClr>
                  <a:schemeClr val="lt1"/>
                </a:buClr>
                <a:buSzPts val="1400"/>
                <a:buFont typeface="Calibri"/>
                <a:buNone/>
              </a:pPr>
              <a:r>
                <a:rPr lang="en-US" sz="1400">
                  <a:solidFill>
                    <a:schemeClr val="lt1"/>
                  </a:solidFill>
                  <a:latin typeface="Calibri"/>
                  <a:ea typeface="Calibri"/>
                  <a:cs typeface="Calibri"/>
                  <a:sym typeface="Calibri"/>
                </a:rPr>
                <a:t>Understand</a:t>
              </a:r>
              <a:endParaRPr sz="1400">
                <a:solidFill>
                  <a:schemeClr val="lt1"/>
                </a:solidFill>
                <a:latin typeface="Calibri"/>
                <a:ea typeface="Calibri"/>
                <a:cs typeface="Calibri"/>
                <a:sym typeface="Calibri"/>
              </a:endParaRPr>
            </a:p>
          </p:txBody>
        </p:sp>
        <p:sp>
          <p:nvSpPr>
            <p:cNvPr id="1189" name="Google Shape;1189;p111"/>
            <p:cNvSpPr/>
            <p:nvPr/>
          </p:nvSpPr>
          <p:spPr>
            <a:xfrm rot="1200000">
              <a:off x="4193298" y="755509"/>
              <a:ext cx="341675" cy="433610"/>
            </a:xfrm>
            <a:prstGeom prst="rightArrow">
              <a:avLst>
                <a:gd fmla="val 60000" name="adj1"/>
                <a:gd fmla="val 50000" name="adj2"/>
              </a:avLst>
            </a:prstGeom>
            <a:solidFill>
              <a:schemeClr val="accen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90" name="Google Shape;1190;p111"/>
            <p:cNvSpPr txBox="1"/>
            <p:nvPr/>
          </p:nvSpPr>
          <p:spPr>
            <a:xfrm rot="1200000">
              <a:off x="4196389" y="824702"/>
              <a:ext cx="239173" cy="260166"/>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dk1"/>
                </a:buClr>
                <a:buSzPts val="1200"/>
                <a:buFont typeface="Calibri"/>
                <a:buNone/>
              </a:pPr>
              <a:r>
                <a:t/>
              </a:r>
              <a:endParaRPr sz="1200">
                <a:solidFill>
                  <a:schemeClr val="lt1"/>
                </a:solidFill>
                <a:latin typeface="Calibri"/>
                <a:ea typeface="Calibri"/>
                <a:cs typeface="Calibri"/>
                <a:sym typeface="Calibri"/>
              </a:endParaRPr>
            </a:p>
          </p:txBody>
        </p:sp>
        <p:sp>
          <p:nvSpPr>
            <p:cNvPr id="1191" name="Google Shape;1191;p111"/>
            <p:cNvSpPr/>
            <p:nvPr/>
          </p:nvSpPr>
          <p:spPr>
            <a:xfrm>
              <a:off x="4637378" y="663190"/>
              <a:ext cx="1284771" cy="1284771"/>
            </a:xfrm>
            <a:prstGeom prst="ellipse">
              <a:avLst/>
            </a:prstGeom>
            <a:solidFill>
              <a:srgbClr val="00B0F0"/>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92" name="Google Shape;1192;p111"/>
            <p:cNvSpPr txBox="1"/>
            <p:nvPr/>
          </p:nvSpPr>
          <p:spPr>
            <a:xfrm>
              <a:off x="4825528" y="851340"/>
              <a:ext cx="908471" cy="908471"/>
            </a:xfrm>
            <a:prstGeom prst="rect">
              <a:avLst/>
            </a:prstGeom>
            <a:noFill/>
            <a:ln>
              <a:noFill/>
            </a:ln>
          </p:spPr>
          <p:txBody>
            <a:bodyPr anchorCtr="0" anchor="ctr" bIns="17775" lIns="17775" spcFirstLastPara="1" rIns="17775" wrap="square" tIns="17775">
              <a:noAutofit/>
            </a:bodyPr>
            <a:lstStyle/>
            <a:p>
              <a:pPr indent="0" lvl="0" marL="0" marR="0" rtl="0" algn="ctr">
                <a:lnSpc>
                  <a:spcPct val="90000"/>
                </a:lnSpc>
                <a:spcBef>
                  <a:spcPts val="0"/>
                </a:spcBef>
                <a:spcAft>
                  <a:spcPts val="0"/>
                </a:spcAft>
                <a:buClr>
                  <a:schemeClr val="lt1"/>
                </a:buClr>
                <a:buSzPts val="1400"/>
                <a:buFont typeface="Calibri"/>
                <a:buNone/>
              </a:pPr>
              <a:r>
                <a:rPr lang="en-US" sz="1400">
                  <a:solidFill>
                    <a:schemeClr val="lt1"/>
                  </a:solidFill>
                  <a:latin typeface="Calibri"/>
                  <a:ea typeface="Calibri"/>
                  <a:cs typeface="Calibri"/>
                  <a:sym typeface="Calibri"/>
                </a:rPr>
                <a:t>Diverge</a:t>
              </a:r>
              <a:endParaRPr sz="1400">
                <a:solidFill>
                  <a:schemeClr val="lt1"/>
                </a:solidFill>
                <a:latin typeface="Calibri"/>
                <a:ea typeface="Calibri"/>
                <a:cs typeface="Calibri"/>
                <a:sym typeface="Calibri"/>
              </a:endParaRPr>
            </a:p>
          </p:txBody>
        </p:sp>
        <p:sp>
          <p:nvSpPr>
            <p:cNvPr id="1193" name="Google Shape;1193;p111"/>
            <p:cNvSpPr/>
            <p:nvPr/>
          </p:nvSpPr>
          <p:spPr>
            <a:xfrm rot="3600000">
              <a:off x="5586451" y="1915869"/>
              <a:ext cx="341675" cy="433610"/>
            </a:xfrm>
            <a:prstGeom prst="rightArrow">
              <a:avLst>
                <a:gd fmla="val 60000" name="adj1"/>
                <a:gd fmla="val 50000" name="adj2"/>
              </a:avLst>
            </a:prstGeom>
            <a:solidFill>
              <a:schemeClr val="accent3"/>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94" name="Google Shape;1194;p111"/>
            <p:cNvSpPr txBox="1"/>
            <p:nvPr/>
          </p:nvSpPr>
          <p:spPr>
            <a:xfrm rot="3600000">
              <a:off x="5612077" y="1958206"/>
              <a:ext cx="239173" cy="260166"/>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dk1"/>
                </a:buClr>
                <a:buSzPts val="1200"/>
                <a:buFont typeface="Calibri"/>
                <a:buNone/>
              </a:pPr>
              <a:r>
                <a:t/>
              </a:r>
              <a:endParaRPr sz="1200">
                <a:solidFill>
                  <a:schemeClr val="lt1"/>
                </a:solidFill>
                <a:latin typeface="Calibri"/>
                <a:ea typeface="Calibri"/>
                <a:cs typeface="Calibri"/>
                <a:sym typeface="Calibri"/>
              </a:endParaRPr>
            </a:p>
          </p:txBody>
        </p:sp>
        <p:sp>
          <p:nvSpPr>
            <p:cNvPr id="1195" name="Google Shape;1195;p111"/>
            <p:cNvSpPr/>
            <p:nvPr/>
          </p:nvSpPr>
          <p:spPr>
            <a:xfrm>
              <a:off x="5602099" y="2334136"/>
              <a:ext cx="1284771" cy="1284771"/>
            </a:xfrm>
            <a:prstGeom prst="ellipse">
              <a:avLst/>
            </a:prstGeom>
            <a:solidFill>
              <a:schemeClr val="accent4"/>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96" name="Google Shape;1196;p111"/>
            <p:cNvSpPr txBox="1"/>
            <p:nvPr/>
          </p:nvSpPr>
          <p:spPr>
            <a:xfrm>
              <a:off x="5790249" y="2522286"/>
              <a:ext cx="908471" cy="908471"/>
            </a:xfrm>
            <a:prstGeom prst="rect">
              <a:avLst/>
            </a:prstGeom>
            <a:noFill/>
            <a:ln>
              <a:noFill/>
            </a:ln>
          </p:spPr>
          <p:txBody>
            <a:bodyPr anchorCtr="0" anchor="ctr" bIns="17775" lIns="17775" spcFirstLastPara="1" rIns="17775" wrap="square" tIns="17775">
              <a:noAutofit/>
            </a:bodyPr>
            <a:lstStyle/>
            <a:p>
              <a:pPr indent="0" lvl="0" marL="0" marR="0" rtl="0" algn="ctr">
                <a:lnSpc>
                  <a:spcPct val="90000"/>
                </a:lnSpc>
                <a:spcBef>
                  <a:spcPts val="0"/>
                </a:spcBef>
                <a:spcAft>
                  <a:spcPts val="0"/>
                </a:spcAft>
                <a:buClr>
                  <a:schemeClr val="lt1"/>
                </a:buClr>
                <a:buSzPts val="1400"/>
                <a:buFont typeface="Calibri"/>
                <a:buNone/>
              </a:pPr>
              <a:r>
                <a:rPr lang="en-US" sz="1400">
                  <a:solidFill>
                    <a:schemeClr val="lt1"/>
                  </a:solidFill>
                  <a:latin typeface="Calibri"/>
                  <a:ea typeface="Calibri"/>
                  <a:cs typeface="Calibri"/>
                  <a:sym typeface="Calibri"/>
                </a:rPr>
                <a:t>Converge</a:t>
              </a:r>
              <a:endParaRPr sz="1400">
                <a:solidFill>
                  <a:schemeClr val="lt1"/>
                </a:solidFill>
                <a:latin typeface="Calibri"/>
                <a:ea typeface="Calibri"/>
                <a:cs typeface="Calibri"/>
                <a:sym typeface="Calibri"/>
              </a:endParaRPr>
            </a:p>
          </p:txBody>
        </p:sp>
        <p:sp>
          <p:nvSpPr>
            <p:cNvPr id="1197" name="Google Shape;1197;p111"/>
            <p:cNvSpPr/>
            <p:nvPr/>
          </p:nvSpPr>
          <p:spPr>
            <a:xfrm rot="6000000">
              <a:off x="5907804" y="3700258"/>
              <a:ext cx="341675" cy="433610"/>
            </a:xfrm>
            <a:prstGeom prst="rightArrow">
              <a:avLst>
                <a:gd fmla="val 60000" name="adj1"/>
                <a:gd fmla="val 50000" name="adj2"/>
              </a:avLst>
            </a:prstGeom>
            <a:solidFill>
              <a:schemeClr val="accent4"/>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98" name="Google Shape;1198;p111"/>
            <p:cNvSpPr txBox="1"/>
            <p:nvPr/>
          </p:nvSpPr>
          <p:spPr>
            <a:xfrm rot="-4800000">
              <a:off x="5967955" y="3736508"/>
              <a:ext cx="239173" cy="260166"/>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dk1"/>
                </a:buClr>
                <a:buSzPts val="1200"/>
                <a:buFont typeface="Calibri"/>
                <a:buNone/>
              </a:pPr>
              <a:r>
                <a:t/>
              </a:r>
              <a:endParaRPr sz="1200">
                <a:solidFill>
                  <a:schemeClr val="lt1"/>
                </a:solidFill>
                <a:latin typeface="Calibri"/>
                <a:ea typeface="Calibri"/>
                <a:cs typeface="Calibri"/>
                <a:sym typeface="Calibri"/>
              </a:endParaRPr>
            </a:p>
          </p:txBody>
        </p:sp>
        <p:sp>
          <p:nvSpPr>
            <p:cNvPr id="1199" name="Google Shape;1199;p111"/>
            <p:cNvSpPr/>
            <p:nvPr/>
          </p:nvSpPr>
          <p:spPr>
            <a:xfrm>
              <a:off x="5267055" y="4234266"/>
              <a:ext cx="1284771" cy="1284771"/>
            </a:xfrm>
            <a:prstGeom prst="ellipse">
              <a:avLst/>
            </a:prstGeom>
            <a:solidFill>
              <a:srgbClr val="FF0000"/>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00" name="Google Shape;1200;p111"/>
            <p:cNvSpPr txBox="1"/>
            <p:nvPr/>
          </p:nvSpPr>
          <p:spPr>
            <a:xfrm>
              <a:off x="5455205" y="4422416"/>
              <a:ext cx="908471" cy="908471"/>
            </a:xfrm>
            <a:prstGeom prst="rect">
              <a:avLst/>
            </a:prstGeom>
            <a:noFill/>
            <a:ln>
              <a:noFill/>
            </a:ln>
          </p:spPr>
          <p:txBody>
            <a:bodyPr anchorCtr="0" anchor="ctr" bIns="17775" lIns="17775" spcFirstLastPara="1" rIns="17775" wrap="square" tIns="17775">
              <a:noAutofit/>
            </a:bodyPr>
            <a:lstStyle/>
            <a:p>
              <a:pPr indent="0" lvl="0" marL="0" marR="0" rtl="0" algn="ctr">
                <a:lnSpc>
                  <a:spcPct val="90000"/>
                </a:lnSpc>
                <a:spcBef>
                  <a:spcPts val="0"/>
                </a:spcBef>
                <a:spcAft>
                  <a:spcPts val="0"/>
                </a:spcAft>
                <a:buClr>
                  <a:schemeClr val="lt1"/>
                </a:buClr>
                <a:buSzPts val="1400"/>
                <a:buFont typeface="Calibri"/>
                <a:buNone/>
              </a:pPr>
              <a:r>
                <a:rPr lang="en-US" sz="1400">
                  <a:solidFill>
                    <a:schemeClr val="lt1"/>
                  </a:solidFill>
                  <a:latin typeface="Calibri"/>
                  <a:ea typeface="Calibri"/>
                  <a:cs typeface="Calibri"/>
                  <a:sym typeface="Calibri"/>
                </a:rPr>
                <a:t>Reflect</a:t>
              </a:r>
              <a:endParaRPr sz="1400">
                <a:solidFill>
                  <a:schemeClr val="lt1"/>
                </a:solidFill>
                <a:latin typeface="Calibri"/>
                <a:ea typeface="Calibri"/>
                <a:cs typeface="Calibri"/>
                <a:sym typeface="Calibri"/>
              </a:endParaRPr>
            </a:p>
          </p:txBody>
        </p:sp>
        <p:sp>
          <p:nvSpPr>
            <p:cNvPr id="1201" name="Google Shape;1201;p111"/>
            <p:cNvSpPr/>
            <p:nvPr/>
          </p:nvSpPr>
          <p:spPr>
            <a:xfrm rot="8400000">
              <a:off x="5006991" y="5273741"/>
              <a:ext cx="341675" cy="433610"/>
            </a:xfrm>
            <a:prstGeom prst="rightArrow">
              <a:avLst>
                <a:gd fmla="val 60000" name="adj1"/>
                <a:gd fmla="val 50000" name="adj2"/>
              </a:avLst>
            </a:prstGeom>
            <a:solidFill>
              <a:srgbClr val="FF0000"/>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02" name="Google Shape;1202;p111"/>
            <p:cNvSpPr txBox="1"/>
            <p:nvPr/>
          </p:nvSpPr>
          <p:spPr>
            <a:xfrm rot="-2400000">
              <a:off x="5097503" y="5327519"/>
              <a:ext cx="239173" cy="260166"/>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dk1"/>
                </a:buClr>
                <a:buSzPts val="1200"/>
                <a:buFont typeface="Calibri"/>
                <a:buNone/>
              </a:pPr>
              <a:r>
                <a:t/>
              </a:r>
              <a:endParaRPr sz="1200">
                <a:solidFill>
                  <a:schemeClr val="lt1"/>
                </a:solidFill>
                <a:latin typeface="Calibri"/>
                <a:ea typeface="Calibri"/>
                <a:cs typeface="Calibri"/>
                <a:sym typeface="Calibri"/>
              </a:endParaRPr>
            </a:p>
          </p:txBody>
        </p:sp>
        <p:sp>
          <p:nvSpPr>
            <p:cNvPr id="1203" name="Google Shape;1203;p111"/>
            <p:cNvSpPr/>
            <p:nvPr/>
          </p:nvSpPr>
          <p:spPr>
            <a:xfrm>
              <a:off x="3789017" y="5474487"/>
              <a:ext cx="1284771" cy="1284771"/>
            </a:xfrm>
            <a:prstGeom prst="ellipse">
              <a:avLst/>
            </a:prstGeom>
            <a:solidFill>
              <a:schemeClr val="accent1"/>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04" name="Google Shape;1204;p111"/>
            <p:cNvSpPr txBox="1"/>
            <p:nvPr/>
          </p:nvSpPr>
          <p:spPr>
            <a:xfrm>
              <a:off x="3977167" y="5662637"/>
              <a:ext cx="908471" cy="908471"/>
            </a:xfrm>
            <a:prstGeom prst="rect">
              <a:avLst/>
            </a:prstGeom>
            <a:noFill/>
            <a:ln>
              <a:noFill/>
            </a:ln>
          </p:spPr>
          <p:txBody>
            <a:bodyPr anchorCtr="0" anchor="ctr" bIns="17775" lIns="17775" spcFirstLastPara="1" rIns="17775" wrap="square" tIns="17775">
              <a:noAutofit/>
            </a:bodyPr>
            <a:lstStyle/>
            <a:p>
              <a:pPr indent="0" lvl="0" marL="0" marR="0" rtl="0" algn="ctr">
                <a:lnSpc>
                  <a:spcPct val="90000"/>
                </a:lnSpc>
                <a:spcBef>
                  <a:spcPts val="0"/>
                </a:spcBef>
                <a:spcAft>
                  <a:spcPts val="0"/>
                </a:spcAft>
                <a:buClr>
                  <a:schemeClr val="lt1"/>
                </a:buClr>
                <a:buSzPts val="1400"/>
                <a:buFont typeface="Calibri"/>
                <a:buNone/>
              </a:pPr>
              <a:r>
                <a:rPr lang="en-US" sz="1400">
                  <a:solidFill>
                    <a:schemeClr val="lt1"/>
                  </a:solidFill>
                  <a:latin typeface="Calibri"/>
                  <a:ea typeface="Calibri"/>
                  <a:cs typeface="Calibri"/>
                  <a:sym typeface="Calibri"/>
                </a:rPr>
                <a:t>Prototype</a:t>
              </a:r>
              <a:endParaRPr sz="1400">
                <a:solidFill>
                  <a:schemeClr val="lt1"/>
                </a:solidFill>
                <a:latin typeface="Calibri"/>
                <a:ea typeface="Calibri"/>
                <a:cs typeface="Calibri"/>
                <a:sym typeface="Calibri"/>
              </a:endParaRPr>
            </a:p>
          </p:txBody>
        </p:sp>
        <p:sp>
          <p:nvSpPr>
            <p:cNvPr id="1205" name="Google Shape;1205;p111"/>
            <p:cNvSpPr/>
            <p:nvPr/>
          </p:nvSpPr>
          <p:spPr>
            <a:xfrm rot="10800000">
              <a:off x="3305513" y="5900068"/>
              <a:ext cx="341675" cy="433610"/>
            </a:xfrm>
            <a:prstGeom prst="rightArrow">
              <a:avLst>
                <a:gd fmla="val 60000" name="adj1"/>
                <a:gd fmla="val 50000" name="adj2"/>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06" name="Google Shape;1206;p111"/>
            <p:cNvSpPr txBox="1"/>
            <p:nvPr/>
          </p:nvSpPr>
          <p:spPr>
            <a:xfrm>
              <a:off x="3408015" y="5986790"/>
              <a:ext cx="239173" cy="260166"/>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dk1"/>
                </a:buClr>
                <a:buSzPts val="1200"/>
                <a:buFont typeface="Calibri"/>
                <a:buNone/>
              </a:pPr>
              <a:r>
                <a:t/>
              </a:r>
              <a:endParaRPr sz="1200">
                <a:solidFill>
                  <a:schemeClr val="lt1"/>
                </a:solidFill>
                <a:latin typeface="Calibri"/>
                <a:ea typeface="Calibri"/>
                <a:cs typeface="Calibri"/>
                <a:sym typeface="Calibri"/>
              </a:endParaRPr>
            </a:p>
          </p:txBody>
        </p:sp>
        <p:sp>
          <p:nvSpPr>
            <p:cNvPr id="1207" name="Google Shape;1207;p111"/>
            <p:cNvSpPr/>
            <p:nvPr/>
          </p:nvSpPr>
          <p:spPr>
            <a:xfrm>
              <a:off x="1859574" y="5474487"/>
              <a:ext cx="1284771" cy="1284771"/>
            </a:xfrm>
            <a:prstGeom prst="ellipse">
              <a:avLst/>
            </a:prstGeom>
            <a:solidFill>
              <a:schemeClr val="accent6"/>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08" name="Google Shape;1208;p111"/>
            <p:cNvSpPr txBox="1"/>
            <p:nvPr/>
          </p:nvSpPr>
          <p:spPr>
            <a:xfrm>
              <a:off x="2047724" y="5662637"/>
              <a:ext cx="908471" cy="908471"/>
            </a:xfrm>
            <a:prstGeom prst="rect">
              <a:avLst/>
            </a:prstGeom>
            <a:noFill/>
            <a:ln>
              <a:noFill/>
            </a:ln>
          </p:spPr>
          <p:txBody>
            <a:bodyPr anchorCtr="0" anchor="ctr" bIns="17775" lIns="17775" spcFirstLastPara="1" rIns="17775" wrap="square" tIns="17775">
              <a:noAutofit/>
            </a:bodyPr>
            <a:lstStyle/>
            <a:p>
              <a:pPr indent="0" lvl="0" marL="0" marR="0" rtl="0" algn="ctr">
                <a:lnSpc>
                  <a:spcPct val="90000"/>
                </a:lnSpc>
                <a:spcBef>
                  <a:spcPts val="0"/>
                </a:spcBef>
                <a:spcAft>
                  <a:spcPts val="0"/>
                </a:spcAft>
                <a:buClr>
                  <a:schemeClr val="lt1"/>
                </a:buClr>
                <a:buSzPts val="1400"/>
                <a:buFont typeface="Calibri"/>
                <a:buNone/>
              </a:pPr>
              <a:r>
                <a:rPr lang="en-US" sz="1400">
                  <a:solidFill>
                    <a:schemeClr val="lt1"/>
                  </a:solidFill>
                  <a:latin typeface="Calibri"/>
                  <a:ea typeface="Calibri"/>
                  <a:cs typeface="Calibri"/>
                  <a:sym typeface="Calibri"/>
                </a:rPr>
                <a:t>Test</a:t>
              </a:r>
              <a:endParaRPr sz="1400">
                <a:solidFill>
                  <a:schemeClr val="lt1"/>
                </a:solidFill>
                <a:latin typeface="Calibri"/>
                <a:ea typeface="Calibri"/>
                <a:cs typeface="Calibri"/>
                <a:sym typeface="Calibri"/>
              </a:endParaRPr>
            </a:p>
          </p:txBody>
        </p:sp>
        <p:sp>
          <p:nvSpPr>
            <p:cNvPr id="1209" name="Google Shape;1209;p111"/>
            <p:cNvSpPr/>
            <p:nvPr/>
          </p:nvSpPr>
          <p:spPr>
            <a:xfrm rot="-8400000">
              <a:off x="1599510" y="5286173"/>
              <a:ext cx="341675" cy="433610"/>
            </a:xfrm>
            <a:prstGeom prst="rightArrow">
              <a:avLst>
                <a:gd fmla="val 60000" name="adj1"/>
                <a:gd fmla="val 50000" name="adj2"/>
              </a:avLst>
            </a:prstGeom>
            <a:solidFill>
              <a:schemeClr val="accent6"/>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10" name="Google Shape;1210;p111"/>
            <p:cNvSpPr txBox="1"/>
            <p:nvPr/>
          </p:nvSpPr>
          <p:spPr>
            <a:xfrm rot="2400000">
              <a:off x="1690022" y="5405839"/>
              <a:ext cx="239173" cy="260166"/>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dk1"/>
                </a:buClr>
                <a:buSzPts val="1200"/>
                <a:buFont typeface="Calibri"/>
                <a:buNone/>
              </a:pPr>
              <a:r>
                <a:t/>
              </a:r>
              <a:endParaRPr sz="1200">
                <a:solidFill>
                  <a:schemeClr val="lt1"/>
                </a:solidFill>
                <a:latin typeface="Calibri"/>
                <a:ea typeface="Calibri"/>
                <a:cs typeface="Calibri"/>
                <a:sym typeface="Calibri"/>
              </a:endParaRPr>
            </a:p>
          </p:txBody>
        </p:sp>
        <p:sp>
          <p:nvSpPr>
            <p:cNvPr id="1211" name="Google Shape;1211;p111"/>
            <p:cNvSpPr/>
            <p:nvPr/>
          </p:nvSpPr>
          <p:spPr>
            <a:xfrm>
              <a:off x="381536" y="4234266"/>
              <a:ext cx="1284771" cy="1284771"/>
            </a:xfrm>
            <a:prstGeom prst="ellipse">
              <a:avLst/>
            </a:prstGeom>
            <a:solidFill>
              <a:schemeClr val="accent1"/>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12" name="Google Shape;1212;p111"/>
            <p:cNvSpPr txBox="1"/>
            <p:nvPr/>
          </p:nvSpPr>
          <p:spPr>
            <a:xfrm>
              <a:off x="569686" y="4422416"/>
              <a:ext cx="908471" cy="908471"/>
            </a:xfrm>
            <a:prstGeom prst="rect">
              <a:avLst/>
            </a:prstGeom>
            <a:noFill/>
            <a:ln>
              <a:noFill/>
            </a:ln>
          </p:spPr>
          <p:txBody>
            <a:bodyPr anchorCtr="0" anchor="ctr" bIns="17775" lIns="17775" spcFirstLastPara="1" rIns="17775" wrap="square" tIns="17775">
              <a:noAutofit/>
            </a:bodyPr>
            <a:lstStyle/>
            <a:p>
              <a:pPr indent="0" lvl="0" marL="0" marR="0" rtl="0" algn="ctr">
                <a:lnSpc>
                  <a:spcPct val="90000"/>
                </a:lnSpc>
                <a:spcBef>
                  <a:spcPts val="0"/>
                </a:spcBef>
                <a:spcAft>
                  <a:spcPts val="0"/>
                </a:spcAft>
                <a:buClr>
                  <a:schemeClr val="lt1"/>
                </a:buClr>
                <a:buSzPts val="1400"/>
                <a:buFont typeface="Calibri"/>
                <a:buNone/>
              </a:pPr>
              <a:r>
                <a:rPr lang="en-US" sz="1400">
                  <a:solidFill>
                    <a:schemeClr val="lt1"/>
                  </a:solidFill>
                  <a:latin typeface="Calibri"/>
                  <a:ea typeface="Calibri"/>
                  <a:cs typeface="Calibri"/>
                  <a:sym typeface="Calibri"/>
                </a:rPr>
                <a:t>Prototype</a:t>
              </a:r>
              <a:endParaRPr sz="1400">
                <a:solidFill>
                  <a:schemeClr val="lt1"/>
                </a:solidFill>
                <a:latin typeface="Calibri"/>
                <a:ea typeface="Calibri"/>
                <a:cs typeface="Calibri"/>
                <a:sym typeface="Calibri"/>
              </a:endParaRPr>
            </a:p>
          </p:txBody>
        </p:sp>
        <p:sp>
          <p:nvSpPr>
            <p:cNvPr id="1213" name="Google Shape;1213;p111"/>
            <p:cNvSpPr/>
            <p:nvPr/>
          </p:nvSpPr>
          <p:spPr>
            <a:xfrm rot="-6000000">
              <a:off x="687241" y="3719304"/>
              <a:ext cx="341675" cy="433610"/>
            </a:xfrm>
            <a:prstGeom prst="rightArrow">
              <a:avLst>
                <a:gd fmla="val 60000" name="adj1"/>
                <a:gd fmla="val 50000" name="adj2"/>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14" name="Google Shape;1214;p111"/>
            <p:cNvSpPr txBox="1"/>
            <p:nvPr/>
          </p:nvSpPr>
          <p:spPr>
            <a:xfrm rot="4800000">
              <a:off x="747392" y="3856498"/>
              <a:ext cx="239173" cy="260166"/>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dk1"/>
                </a:buClr>
                <a:buSzPts val="1200"/>
                <a:buFont typeface="Calibri"/>
                <a:buNone/>
              </a:pPr>
              <a:r>
                <a:t/>
              </a:r>
              <a:endParaRPr sz="1200">
                <a:solidFill>
                  <a:schemeClr val="lt1"/>
                </a:solidFill>
                <a:latin typeface="Calibri"/>
                <a:ea typeface="Calibri"/>
                <a:cs typeface="Calibri"/>
                <a:sym typeface="Calibri"/>
              </a:endParaRPr>
            </a:p>
          </p:txBody>
        </p:sp>
        <p:sp>
          <p:nvSpPr>
            <p:cNvPr id="1215" name="Google Shape;1215;p111"/>
            <p:cNvSpPr/>
            <p:nvPr/>
          </p:nvSpPr>
          <p:spPr>
            <a:xfrm>
              <a:off x="46492" y="2334136"/>
              <a:ext cx="1284771" cy="1284771"/>
            </a:xfrm>
            <a:prstGeom prst="ellipse">
              <a:avLst/>
            </a:prstGeom>
            <a:solidFill>
              <a:schemeClr val="accent6"/>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16" name="Google Shape;1216;p111"/>
            <p:cNvSpPr txBox="1"/>
            <p:nvPr/>
          </p:nvSpPr>
          <p:spPr>
            <a:xfrm>
              <a:off x="234642" y="2522286"/>
              <a:ext cx="908471" cy="908471"/>
            </a:xfrm>
            <a:prstGeom prst="rect">
              <a:avLst/>
            </a:prstGeom>
            <a:noFill/>
            <a:ln>
              <a:noFill/>
            </a:ln>
          </p:spPr>
          <p:txBody>
            <a:bodyPr anchorCtr="0" anchor="ctr" bIns="17775" lIns="17775" spcFirstLastPara="1" rIns="17775" wrap="square" tIns="17775">
              <a:noAutofit/>
            </a:bodyPr>
            <a:lstStyle/>
            <a:p>
              <a:pPr indent="0" lvl="0" marL="0" marR="0" rtl="0" algn="ctr">
                <a:lnSpc>
                  <a:spcPct val="90000"/>
                </a:lnSpc>
                <a:spcBef>
                  <a:spcPts val="0"/>
                </a:spcBef>
                <a:spcAft>
                  <a:spcPts val="0"/>
                </a:spcAft>
                <a:buClr>
                  <a:schemeClr val="lt1"/>
                </a:buClr>
                <a:buSzPts val="1400"/>
                <a:buFont typeface="Calibri"/>
                <a:buNone/>
              </a:pPr>
              <a:r>
                <a:rPr lang="en-US" sz="1400">
                  <a:solidFill>
                    <a:schemeClr val="lt1"/>
                  </a:solidFill>
                  <a:latin typeface="Calibri"/>
                  <a:ea typeface="Calibri"/>
                  <a:cs typeface="Calibri"/>
                  <a:sym typeface="Calibri"/>
                </a:rPr>
                <a:t>Test</a:t>
              </a:r>
              <a:endParaRPr sz="1400">
                <a:solidFill>
                  <a:schemeClr val="lt1"/>
                </a:solidFill>
                <a:latin typeface="Calibri"/>
                <a:ea typeface="Calibri"/>
                <a:cs typeface="Calibri"/>
                <a:sym typeface="Calibri"/>
              </a:endParaRPr>
            </a:p>
          </p:txBody>
        </p:sp>
        <p:sp>
          <p:nvSpPr>
            <p:cNvPr id="1217" name="Google Shape;1217;p111"/>
            <p:cNvSpPr/>
            <p:nvPr/>
          </p:nvSpPr>
          <p:spPr>
            <a:xfrm rot="-3600000">
              <a:off x="995565" y="1932618"/>
              <a:ext cx="341675" cy="433610"/>
            </a:xfrm>
            <a:prstGeom prst="rightArrow">
              <a:avLst>
                <a:gd fmla="val 60000" name="adj1"/>
                <a:gd fmla="val 50000" name="adj2"/>
              </a:avLst>
            </a:prstGeom>
            <a:solidFill>
              <a:schemeClr val="accent6"/>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18" name="Google Shape;1218;p111"/>
            <p:cNvSpPr txBox="1"/>
            <p:nvPr/>
          </p:nvSpPr>
          <p:spPr>
            <a:xfrm rot="-3600000">
              <a:off x="1021191" y="2063725"/>
              <a:ext cx="239173" cy="260166"/>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dk1"/>
                </a:buClr>
                <a:buSzPts val="1200"/>
                <a:buFont typeface="Calibri"/>
                <a:buNone/>
              </a:pPr>
              <a:r>
                <a:t/>
              </a:r>
              <a:endParaRPr sz="1200">
                <a:solidFill>
                  <a:schemeClr val="lt1"/>
                </a:solidFill>
                <a:latin typeface="Calibri"/>
                <a:ea typeface="Calibri"/>
                <a:cs typeface="Calibri"/>
                <a:sym typeface="Calibri"/>
              </a:endParaRPr>
            </a:p>
          </p:txBody>
        </p:sp>
        <p:sp>
          <p:nvSpPr>
            <p:cNvPr id="1219" name="Google Shape;1219;p111"/>
            <p:cNvSpPr/>
            <p:nvPr/>
          </p:nvSpPr>
          <p:spPr>
            <a:xfrm>
              <a:off x="1011213" y="663190"/>
              <a:ext cx="1284771" cy="1284771"/>
            </a:xfrm>
            <a:prstGeom prst="ellipse">
              <a:avLst/>
            </a:prstGeom>
            <a:solidFill>
              <a:srgbClr val="FF0000"/>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20" name="Google Shape;1220;p111"/>
            <p:cNvSpPr txBox="1"/>
            <p:nvPr/>
          </p:nvSpPr>
          <p:spPr>
            <a:xfrm>
              <a:off x="1199363" y="851340"/>
              <a:ext cx="908471" cy="908471"/>
            </a:xfrm>
            <a:prstGeom prst="rect">
              <a:avLst/>
            </a:prstGeom>
            <a:noFill/>
            <a:ln>
              <a:noFill/>
            </a:ln>
          </p:spPr>
          <p:txBody>
            <a:bodyPr anchorCtr="0" anchor="ctr" bIns="17775" lIns="17775" spcFirstLastPara="1" rIns="17775" wrap="square" tIns="17775">
              <a:noAutofit/>
            </a:bodyPr>
            <a:lstStyle/>
            <a:p>
              <a:pPr indent="0" lvl="0" marL="0" marR="0" rtl="0" algn="ctr">
                <a:lnSpc>
                  <a:spcPct val="90000"/>
                </a:lnSpc>
                <a:spcBef>
                  <a:spcPts val="0"/>
                </a:spcBef>
                <a:spcAft>
                  <a:spcPts val="0"/>
                </a:spcAft>
                <a:buClr>
                  <a:schemeClr val="lt1"/>
                </a:buClr>
                <a:buSzPts val="1400"/>
                <a:buFont typeface="Calibri"/>
                <a:buNone/>
              </a:pPr>
              <a:r>
                <a:rPr lang="en-US" sz="1400">
                  <a:solidFill>
                    <a:schemeClr val="lt1"/>
                  </a:solidFill>
                  <a:latin typeface="Calibri"/>
                  <a:ea typeface="Calibri"/>
                  <a:cs typeface="Calibri"/>
                  <a:sym typeface="Calibri"/>
                </a:rPr>
                <a:t>Reflect</a:t>
              </a:r>
              <a:endParaRPr sz="1400">
                <a:solidFill>
                  <a:schemeClr val="lt1"/>
                </a:solidFill>
                <a:latin typeface="Calibri"/>
                <a:ea typeface="Calibri"/>
                <a:cs typeface="Calibri"/>
                <a:sym typeface="Calibri"/>
              </a:endParaRPr>
            </a:p>
          </p:txBody>
        </p:sp>
        <p:sp>
          <p:nvSpPr>
            <p:cNvPr id="1221" name="Google Shape;1221;p111"/>
            <p:cNvSpPr/>
            <p:nvPr/>
          </p:nvSpPr>
          <p:spPr>
            <a:xfrm rot="-1200000">
              <a:off x="2380215" y="762124"/>
              <a:ext cx="341675" cy="433610"/>
            </a:xfrm>
            <a:prstGeom prst="rightArrow">
              <a:avLst>
                <a:gd fmla="val 60000" name="adj1"/>
                <a:gd fmla="val 50000" name="adj2"/>
              </a:avLst>
            </a:prstGeom>
            <a:solidFill>
              <a:srgbClr val="FF0000"/>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22" name="Google Shape;1222;p111"/>
            <p:cNvSpPr txBox="1"/>
            <p:nvPr/>
          </p:nvSpPr>
          <p:spPr>
            <a:xfrm rot="-1200000">
              <a:off x="2383306" y="866375"/>
              <a:ext cx="239173" cy="260166"/>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dk1"/>
                </a:buClr>
                <a:buSzPts val="1200"/>
                <a:buFont typeface="Calibri"/>
                <a:buNone/>
              </a:pPr>
              <a:r>
                <a:t/>
              </a:r>
              <a:endParaRPr sz="1200">
                <a:solidFill>
                  <a:schemeClr val="lt1"/>
                </a:solidFill>
                <a:latin typeface="Calibri"/>
                <a:ea typeface="Calibri"/>
                <a:cs typeface="Calibri"/>
                <a:sym typeface="Calibri"/>
              </a:endParaRPr>
            </a:p>
          </p:txBody>
        </p:sp>
      </p:grpSp>
      <p:sp>
        <p:nvSpPr>
          <p:cNvPr id="1223" name="Google Shape;1223;p111"/>
          <p:cNvSpPr txBox="1"/>
          <p:nvPr/>
        </p:nvSpPr>
        <p:spPr>
          <a:xfrm>
            <a:off x="4203449" y="2483708"/>
            <a:ext cx="1060529" cy="52322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800">
                <a:solidFill>
                  <a:schemeClr val="dk1"/>
                </a:solidFill>
                <a:latin typeface="Calibri"/>
                <a:ea typeface="Calibri"/>
                <a:cs typeface="Calibri"/>
                <a:sym typeface="Calibri"/>
              </a:rPr>
              <a:t>Day 1</a:t>
            </a:r>
            <a:endParaRPr b="1" sz="2800">
              <a:solidFill>
                <a:schemeClr val="dk1"/>
              </a:solidFill>
              <a:latin typeface="Calibri"/>
              <a:ea typeface="Calibri"/>
              <a:cs typeface="Calibri"/>
              <a:sym typeface="Calibri"/>
            </a:endParaRPr>
          </a:p>
        </p:txBody>
      </p:sp>
      <p:sp>
        <p:nvSpPr>
          <p:cNvPr id="1224" name="Google Shape;1224;p111"/>
          <p:cNvSpPr txBox="1"/>
          <p:nvPr/>
        </p:nvSpPr>
        <p:spPr>
          <a:xfrm>
            <a:off x="2537483" y="3215119"/>
            <a:ext cx="1060529" cy="52322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800">
                <a:solidFill>
                  <a:schemeClr val="dk1"/>
                </a:solidFill>
                <a:latin typeface="Calibri"/>
                <a:ea typeface="Calibri"/>
                <a:cs typeface="Calibri"/>
                <a:sym typeface="Calibri"/>
              </a:rPr>
              <a:t>Day 2</a:t>
            </a:r>
            <a:endParaRPr b="1" sz="2800">
              <a:solidFill>
                <a:schemeClr val="dk1"/>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